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handoutMasterIdLst>
    <p:handoutMasterId r:id="rId28"/>
  </p:handoutMasterIdLst>
  <p:sldIdLst>
    <p:sldId id="256" r:id="rId2"/>
    <p:sldId id="293" r:id="rId3"/>
    <p:sldId id="294" r:id="rId4"/>
    <p:sldId id="295" r:id="rId5"/>
    <p:sldId id="274" r:id="rId6"/>
    <p:sldId id="319" r:id="rId7"/>
    <p:sldId id="327" r:id="rId8"/>
    <p:sldId id="328" r:id="rId9"/>
    <p:sldId id="320" r:id="rId10"/>
    <p:sldId id="321" r:id="rId11"/>
    <p:sldId id="292" r:id="rId12"/>
    <p:sldId id="322" r:id="rId13"/>
    <p:sldId id="323" r:id="rId14"/>
    <p:sldId id="324" r:id="rId15"/>
    <p:sldId id="325" r:id="rId16"/>
    <p:sldId id="326" r:id="rId17"/>
    <p:sldId id="336" r:id="rId18"/>
    <p:sldId id="329" r:id="rId19"/>
    <p:sldId id="330" r:id="rId20"/>
    <p:sldId id="331" r:id="rId21"/>
    <p:sldId id="332" r:id="rId22"/>
    <p:sldId id="333" r:id="rId23"/>
    <p:sldId id="337" r:id="rId24"/>
    <p:sldId id="334" r:id="rId25"/>
    <p:sldId id="335" r:id="rId26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87C4D"/>
    <a:srgbClr val="947D54"/>
    <a:srgbClr val="333333"/>
    <a:srgbClr val="CDC1B6"/>
    <a:srgbClr val="756B5F"/>
    <a:srgbClr val="5F5556"/>
    <a:srgbClr val="232380"/>
    <a:srgbClr val="D35F5F"/>
    <a:srgbClr val="802323"/>
    <a:srgbClr val="E02F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091" autoAdjust="0"/>
    <p:restoredTop sz="92396" autoAdjust="0"/>
  </p:normalViewPr>
  <p:slideViewPr>
    <p:cSldViewPr>
      <p:cViewPr varScale="1">
        <p:scale>
          <a:sx n="107" d="100"/>
          <a:sy n="107" d="100"/>
        </p:scale>
        <p:origin x="-208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88" d="100"/>
          <a:sy n="88" d="100"/>
        </p:scale>
        <p:origin x="-3870" y="-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4ABEAC-FD1E-446D-854E-09142DFB339C}" type="datetimeFigureOut">
              <a:rPr lang="ko-KR" altLang="en-US" smtClean="0"/>
              <a:t>2019-03-20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40037E-5901-4B68-9415-DA47D42FEF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250407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99D967-67B2-4132-B52D-A253871A1F24}" type="datetimeFigureOut">
              <a:rPr lang="ko-KR" altLang="en-US" smtClean="0"/>
              <a:t>2019-03-20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31EE08-D29B-4EEA-AE59-EA43F352A7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01018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ts val="2400"/>
              </a:lnSpc>
              <a:buFontTx/>
              <a:buNone/>
            </a:pPr>
            <a:r>
              <a:rPr lang="ko-KR" altLang="en-US" sz="1200" dirty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기존에 운용되고 있는 공공도서관 및 대학도서관 웹 페이지 및 도서관 관리 시스템인 </a:t>
            </a:r>
            <a:r>
              <a:rPr lang="en-US" altLang="ko-KR" sz="1200" dirty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KOLAS</a:t>
            </a:r>
            <a:r>
              <a:rPr lang="ko-KR" altLang="en-US" sz="1200" dirty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를 참조</a:t>
            </a:r>
            <a:endParaRPr lang="en-US" altLang="ko-KR" sz="1200" dirty="0">
              <a:solidFill>
                <a:srgbClr val="464646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1EE08-D29B-4EEA-AE59-EA43F352A71D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40751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ts val="2400"/>
              </a:lnSpc>
              <a:buFontTx/>
              <a:buNone/>
            </a:pPr>
            <a:r>
              <a:rPr lang="ko-KR" altLang="en-US" sz="1200" dirty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기존에 운용되고 있는 공공도서관 및 대학도서관 웹 페이지 및 도서관 관리 시스템인 </a:t>
            </a:r>
            <a:r>
              <a:rPr lang="en-US" altLang="ko-KR" sz="1200" dirty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KOLAS</a:t>
            </a:r>
            <a:r>
              <a:rPr lang="ko-KR" altLang="en-US" sz="1200" dirty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를 참조</a:t>
            </a:r>
            <a:endParaRPr lang="en-US" altLang="ko-KR" sz="1200" dirty="0">
              <a:solidFill>
                <a:srgbClr val="464646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1EE08-D29B-4EEA-AE59-EA43F352A71D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40751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1EE08-D29B-4EEA-AE59-EA43F352A71D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7990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03F18-CB98-4E85-A37B-EF5A4E6C8DE7}" type="datetime1">
              <a:rPr lang="ko-KR" altLang="en-US" smtClean="0"/>
              <a:t>2019-03-20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963029" y="6460126"/>
            <a:ext cx="2133600" cy="365125"/>
          </a:xfrm>
        </p:spPr>
        <p:txBody>
          <a:bodyPr/>
          <a:lstStyle/>
          <a:p>
            <a:fld id="{8E974B11-60DB-405B-8211-256C6E0642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16414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16C65-58A5-46D5-A762-12670B92641B}" type="datetime1">
              <a:rPr lang="ko-KR" altLang="en-US" smtClean="0"/>
              <a:t>2019-03-20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74B11-60DB-405B-8211-256C6E0642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11846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09A68A-AC6E-41FE-B28C-2BB812CC2E01}" type="datetime1">
              <a:rPr lang="ko-KR" altLang="en-US" smtClean="0"/>
              <a:t>2019-03-20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74B11-60DB-405B-8211-256C6E0642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75857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B8B09-A0F3-4880-B090-7FDDEE5B5065}" type="datetime1">
              <a:rPr lang="ko-KR" altLang="en-US" smtClean="0"/>
              <a:t>2019-03-20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74B11-60DB-405B-8211-256C6E0642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23090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7D3F4-816B-4FA6-91FC-91836ECD0E53}" type="datetime1">
              <a:rPr lang="ko-KR" altLang="en-US" smtClean="0"/>
              <a:t>2019-03-20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74B11-60DB-405B-8211-256C6E0642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44931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B9FCFF-984A-4549-AB53-391F9EC1244A}" type="datetime1">
              <a:rPr lang="ko-KR" altLang="en-US" smtClean="0"/>
              <a:t>2019-03-20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74B11-60DB-405B-8211-256C6E0642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22156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18DE4-C4FE-4171-90C7-38CF01638033}" type="datetime1">
              <a:rPr lang="ko-KR" altLang="en-US" smtClean="0"/>
              <a:t>2019-03-20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74B11-60DB-405B-8211-256C6E0642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41612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587621-9D18-4C20-9B84-3E938621A025}" type="datetime1">
              <a:rPr lang="ko-KR" altLang="en-US" smtClean="0"/>
              <a:t>2019-03-20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74B11-60DB-405B-8211-256C6E0642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21827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7025646" y="6509626"/>
            <a:ext cx="2133600" cy="365125"/>
          </a:xfrm>
        </p:spPr>
        <p:txBody>
          <a:bodyPr/>
          <a:lstStyle>
            <a:lvl1pPr>
              <a:defRPr>
                <a:solidFill>
                  <a:srgbClr val="756B5F"/>
                </a:solidFill>
              </a:defRPr>
            </a:lvl1pPr>
          </a:lstStyle>
          <a:p>
            <a:fld id="{8E974B11-60DB-405B-8211-256C6E06427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cxnSp>
        <p:nvCxnSpPr>
          <p:cNvPr id="5" name="직선 연결선 4"/>
          <p:cNvCxnSpPr/>
          <p:nvPr userDrawn="1"/>
        </p:nvCxnSpPr>
        <p:spPr>
          <a:xfrm>
            <a:off x="179512" y="116672"/>
            <a:ext cx="0" cy="360000"/>
          </a:xfrm>
          <a:prstGeom prst="line">
            <a:avLst/>
          </a:prstGeom>
          <a:ln w="38100">
            <a:solidFill>
              <a:srgbClr val="987C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08017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7649B-2577-404C-858E-51E9DEBB2548}" type="datetime1">
              <a:rPr lang="ko-KR" altLang="en-US" smtClean="0"/>
              <a:t>2019-03-20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74B11-60DB-405B-8211-256C6E0642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47471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84C674-EF46-4F27-9E3E-4F6A170B0DC6}" type="datetime1">
              <a:rPr lang="ko-KR" altLang="en-US" smtClean="0"/>
              <a:t>2019-03-20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74B11-60DB-405B-8211-256C6E0642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68729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0F11ED-9D7B-4CCE-A57D-CC1D7760FB25}" type="datetime1">
              <a:rPr lang="ko-KR" altLang="en-US" smtClean="0"/>
              <a:t>2019-03-20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974B11-60DB-405B-8211-256C6E0642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71744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3" y="1179750"/>
            <a:ext cx="823905" cy="8640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20" descr="https://jessgroopman.files.wordpress.com/2014/02/istock_iotpost_interoperability.png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15721" t="6507"/>
          <a:stretch/>
        </p:blipFill>
        <p:spPr bwMode="auto">
          <a:xfrm flipH="1">
            <a:off x="6777752" y="2043846"/>
            <a:ext cx="1466656" cy="1514642"/>
          </a:xfrm>
          <a:prstGeom prst="rect">
            <a:avLst/>
          </a:prstGeom>
          <a:noFill/>
        </p:spPr>
      </p:pic>
      <p:sp>
        <p:nvSpPr>
          <p:cNvPr id="12" name="TextBox 11"/>
          <p:cNvSpPr txBox="1"/>
          <p:nvPr/>
        </p:nvSpPr>
        <p:spPr>
          <a:xfrm>
            <a:off x="1650499" y="2630468"/>
            <a:ext cx="33457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2800" b="1" spc="-300" dirty="0" err="1" smtClean="0">
                <a:solidFill>
                  <a:schemeClr val="bg2">
                    <a:lumMod val="2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프로젝트명</a:t>
            </a:r>
            <a:r>
              <a:rPr lang="ko-KR" altLang="en-US" sz="2800" b="1" spc="-300" dirty="0" smtClean="0">
                <a:solidFill>
                  <a:schemeClr val="bg2">
                    <a:lumMod val="2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en-US" altLang="ko-KR" sz="2800" b="1" spc="-300" dirty="0" smtClean="0">
                <a:solidFill>
                  <a:schemeClr val="bg2">
                    <a:lumMod val="2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– P . T . G . </a:t>
            </a:r>
            <a:r>
              <a:rPr lang="en-US" altLang="ko-KR" sz="2800" b="1" spc="-300" dirty="0">
                <a:solidFill>
                  <a:schemeClr val="bg2">
                    <a:lumMod val="2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S</a:t>
            </a:r>
            <a:endParaRPr lang="en-US" altLang="ko-KR" sz="2800" b="1" spc="-300" dirty="0">
              <a:solidFill>
                <a:schemeClr val="bg2">
                  <a:lumMod val="25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-9216" y="2133856"/>
            <a:ext cx="675535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-9216" y="3754036"/>
            <a:ext cx="679025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905846" y="1455167"/>
            <a:ext cx="35221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가는안상수체" pitchFamily="2" charset="-127"/>
                <a:ea typeface="가는안상수체" pitchFamily="2" charset="-127"/>
              </a:rPr>
              <a:t>2019</a:t>
            </a:r>
            <a:r>
              <a:rPr lang="ko-KR" altLang="en-US" sz="1200" dirty="0">
                <a:latin typeface="가는안상수체" pitchFamily="2" charset="-127"/>
                <a:ea typeface="가는안상수체" pitchFamily="2" charset="-127"/>
              </a:rPr>
              <a:t>년</a:t>
            </a:r>
            <a:r>
              <a:rPr lang="ko-KR" altLang="en-US" sz="2000" spc="-150" dirty="0">
                <a:latin typeface="가는안상수체" pitchFamily="2" charset="-127"/>
                <a:ea typeface="가는안상수체" pitchFamily="2" charset="-127"/>
              </a:rPr>
              <a:t> </a:t>
            </a:r>
            <a:r>
              <a:rPr lang="en-US" altLang="ko-KR" sz="2000" spc="-150" dirty="0">
                <a:latin typeface="가는안상수체" pitchFamily="2" charset="-127"/>
                <a:ea typeface="가는안상수체" pitchFamily="2" charset="-127"/>
              </a:rPr>
              <a:t>03</a:t>
            </a:r>
            <a:r>
              <a:rPr lang="ko-KR" altLang="en-US" sz="1200" spc="-150" dirty="0">
                <a:latin typeface="가는안상수체" pitchFamily="2" charset="-127"/>
                <a:ea typeface="가는안상수체" pitchFamily="2" charset="-127"/>
                <a:cs typeface="Arial Unicode MS" pitchFamily="50" charset="-127"/>
              </a:rPr>
              <a:t>월</a:t>
            </a:r>
            <a:r>
              <a:rPr lang="ko-KR" altLang="en-US" sz="2000" spc="-150" dirty="0">
                <a:latin typeface="가는안상수체" pitchFamily="2" charset="-127"/>
                <a:ea typeface="가는안상수체" pitchFamily="2" charset="-127"/>
              </a:rPr>
              <a:t> </a:t>
            </a:r>
            <a:r>
              <a:rPr lang="en-US" altLang="ko-KR" sz="2000" spc="-150" dirty="0">
                <a:latin typeface="가는안상수체" pitchFamily="2" charset="-127"/>
                <a:ea typeface="가는안상수체" pitchFamily="2" charset="-127"/>
              </a:rPr>
              <a:t> </a:t>
            </a:r>
            <a:r>
              <a:rPr lang="en-US" altLang="ko-KR" sz="2000" spc="-150" dirty="0" smtClean="0">
                <a:latin typeface="가는안상수체" pitchFamily="2" charset="-127"/>
                <a:ea typeface="가는안상수체" pitchFamily="2" charset="-127"/>
              </a:rPr>
              <a:t>06</a:t>
            </a:r>
            <a:r>
              <a:rPr lang="ko-KR" altLang="en-US" sz="1200" spc="-150" dirty="0" smtClean="0">
                <a:latin typeface="가는안상수체" pitchFamily="2" charset="-127"/>
                <a:ea typeface="가는안상수체" pitchFamily="2" charset="-127"/>
                <a:cs typeface="Arial Unicode MS" pitchFamily="50" charset="-127"/>
              </a:rPr>
              <a:t>일</a:t>
            </a:r>
            <a:r>
              <a:rPr lang="en-US" altLang="ko-KR" sz="2000" spc="-150" dirty="0" smtClean="0">
                <a:latin typeface="가는안상수체" pitchFamily="2" charset="-127"/>
                <a:ea typeface="가는안상수체" pitchFamily="2" charset="-127"/>
              </a:rPr>
              <a:t>  </a:t>
            </a:r>
            <a:r>
              <a:rPr lang="ko-KR" altLang="en-US" sz="2000" spc="-150" dirty="0">
                <a:latin typeface="가는안상수체" pitchFamily="2" charset="-127"/>
                <a:ea typeface="가는안상수체" pitchFamily="2" charset="-127"/>
              </a:rPr>
              <a:t>수</a:t>
            </a:r>
            <a:r>
              <a:rPr lang="ko-KR" altLang="en-US" sz="1200" spc="-150" dirty="0" smtClean="0">
                <a:latin typeface="가는안상수체" pitchFamily="2" charset="-127"/>
                <a:ea typeface="가는안상수체" pitchFamily="2" charset="-127"/>
                <a:cs typeface="Arial Unicode MS" pitchFamily="50" charset="-127"/>
              </a:rPr>
              <a:t>요일</a:t>
            </a:r>
            <a:r>
              <a:rPr lang="ko-KR" altLang="en-US" sz="2000" spc="-150" dirty="0" smtClean="0">
                <a:latin typeface="가는안상수체" pitchFamily="2" charset="-127"/>
                <a:ea typeface="가는안상수체" pitchFamily="2" charset="-127"/>
              </a:rPr>
              <a:t> </a:t>
            </a:r>
            <a:r>
              <a:rPr lang="en-US" altLang="ko-KR" sz="2000" spc="-150" dirty="0" smtClean="0">
                <a:latin typeface="가는안상수체" pitchFamily="2" charset="-127"/>
                <a:ea typeface="가는안상수체" pitchFamily="2" charset="-127"/>
              </a:rPr>
              <a:t> </a:t>
            </a:r>
            <a:r>
              <a:rPr lang="en-US" altLang="ko-KR" sz="2000" spc="-150" dirty="0">
                <a:latin typeface="가는안상수체" pitchFamily="2" charset="-127"/>
                <a:ea typeface="가는안상수체" pitchFamily="2" charset="-127"/>
              </a:rPr>
              <a:t>9</a:t>
            </a:r>
            <a:r>
              <a:rPr lang="ko-KR" altLang="en-US" sz="1200" spc="-150" dirty="0">
                <a:latin typeface="가는안상수체" pitchFamily="2" charset="-127"/>
                <a:ea typeface="가는안상수체" pitchFamily="2" charset="-127"/>
                <a:cs typeface="Arial Unicode MS" pitchFamily="50" charset="-127"/>
              </a:rPr>
              <a:t>시</a:t>
            </a:r>
            <a:r>
              <a:rPr lang="en-US" altLang="ko-KR" sz="1200" spc="-150" dirty="0">
                <a:latin typeface="가는안상수체" pitchFamily="2" charset="-127"/>
                <a:ea typeface="가는안상수체" pitchFamily="2" charset="-127"/>
              </a:rPr>
              <a:t> </a:t>
            </a:r>
            <a:r>
              <a:rPr lang="en-US" altLang="ko-KR" sz="2000" spc="-150" dirty="0">
                <a:latin typeface="가는안상수체" pitchFamily="2" charset="-127"/>
                <a:ea typeface="가는안상수체" pitchFamily="2" charset="-127"/>
              </a:rPr>
              <a:t>30</a:t>
            </a:r>
            <a:r>
              <a:rPr lang="ko-KR" altLang="en-US" sz="1200" spc="-150" dirty="0">
                <a:latin typeface="가는안상수체" pitchFamily="2" charset="-127"/>
                <a:ea typeface="가는안상수체" pitchFamily="2" charset="-127"/>
                <a:cs typeface="Arial Unicode MS" pitchFamily="50" charset="-127"/>
              </a:rPr>
              <a:t>분</a:t>
            </a:r>
            <a:endParaRPr lang="ko-KR" altLang="en-US" sz="1200" spc="-150" dirty="0">
              <a:latin typeface="가는안상수체" pitchFamily="2" charset="-127"/>
              <a:ea typeface="가는안상수체" pitchFamily="2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666915" y="4002450"/>
            <a:ext cx="60815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C000"/>
                </a:solidFill>
              </a:rPr>
              <a:t>자바기반 </a:t>
            </a:r>
            <a:r>
              <a:rPr lang="ko-KR" altLang="en-US" b="1" dirty="0" err="1">
                <a:solidFill>
                  <a:srgbClr val="FFC000"/>
                </a:solidFill>
              </a:rPr>
              <a:t>하이브리드</a:t>
            </a:r>
            <a:r>
              <a:rPr lang="ko-KR" altLang="en-US" b="1" dirty="0">
                <a:solidFill>
                  <a:srgbClr val="FFC000"/>
                </a:solidFill>
              </a:rPr>
              <a:t> </a:t>
            </a:r>
            <a:r>
              <a:rPr lang="ko-KR" altLang="en-US" b="1" dirty="0" err="1">
                <a:solidFill>
                  <a:srgbClr val="FFC000"/>
                </a:solidFill>
              </a:rPr>
              <a:t>앱</a:t>
            </a:r>
            <a:r>
              <a:rPr lang="ko-KR" altLang="en-US" b="1" dirty="0">
                <a:solidFill>
                  <a:srgbClr val="FFC000"/>
                </a:solidFill>
              </a:rPr>
              <a:t> 개발자 양성과정 </a:t>
            </a:r>
            <a:r>
              <a:rPr lang="ko-KR" altLang="en-US" b="1" dirty="0" err="1" smtClean="0">
                <a:solidFill>
                  <a:srgbClr val="FFC000"/>
                </a:solidFill>
              </a:rPr>
              <a:t>김찬년</a:t>
            </a:r>
            <a:endParaRPr lang="ko-KR" altLang="en-US" b="1" dirty="0">
              <a:solidFill>
                <a:srgbClr val="FFC000"/>
              </a:solidFill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20946070">
            <a:off x="6631109" y="4383211"/>
            <a:ext cx="2258852" cy="19351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87616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슬라이드 번호 개체 틀 2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74B11-60DB-405B-8211-256C6E064270}" type="slidenum">
              <a:rPr lang="ko-KR" altLang="en-US" smtClean="0"/>
              <a:t>10</a:t>
            </a:fld>
            <a:endParaRPr lang="ko-KR" alt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323528" y="107340"/>
            <a:ext cx="223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756B5F"/>
                </a:solidFill>
              </a:rPr>
              <a:t>5.  </a:t>
            </a:r>
            <a:r>
              <a:rPr lang="ko-KR" altLang="en-US" b="1" dirty="0">
                <a:solidFill>
                  <a:srgbClr val="756B5F"/>
                </a:solidFill>
              </a:rPr>
              <a:t>요구사항분석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23528" y="866363"/>
            <a:ext cx="15481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2000" dirty="0"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관리자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83568" y="1351721"/>
            <a:ext cx="813690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lnSpc>
                <a:spcPts val="2300"/>
              </a:lnSpc>
              <a:defRPr sz="1600">
                <a:solidFill>
                  <a:srgbClr val="464646"/>
                </a:solidFill>
                <a:latin typeface="다음_SemiBold" panose="02000700060000000000" pitchFamily="2" charset="-127"/>
                <a:ea typeface="다음_SemiBold" panose="02000700060000000000" pitchFamily="2" charset="-127"/>
              </a:defRPr>
            </a:lvl1pPr>
          </a:lstStyle>
          <a:p>
            <a:pPr marL="285750" indent="-285750">
              <a:lnSpc>
                <a:spcPct val="200000"/>
              </a:lnSpc>
              <a:buFont typeface="한컴 윤고딕 230" panose="02020603020101020101" pitchFamily="18" charset="-127"/>
              <a:buChar char="-"/>
            </a:pPr>
            <a:r>
              <a:rPr lang="en-US" altLang="ko-KR" sz="1800" dirty="0"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ADMIN</a:t>
            </a:r>
            <a:r>
              <a:rPr lang="ko-KR" altLang="en-US" sz="1800" dirty="0"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계정을 통해 관리자 계정 생성 및 삭제를 할 수 있다</a:t>
            </a:r>
            <a:r>
              <a:rPr lang="en-US" altLang="ko-KR" sz="1800" dirty="0"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.</a:t>
            </a:r>
          </a:p>
          <a:p>
            <a:pPr marL="285750" indent="-285750">
              <a:lnSpc>
                <a:spcPct val="200000"/>
              </a:lnSpc>
              <a:buFont typeface="한컴 윤고딕 230" panose="02020603020101020101" pitchFamily="18" charset="-127"/>
              <a:buChar char="-"/>
            </a:pPr>
            <a:r>
              <a:rPr lang="ko-KR" altLang="en-US" sz="1800" dirty="0" smtClean="0"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관리자 모드로 로그</a:t>
            </a:r>
            <a:r>
              <a:rPr lang="ko-KR" altLang="en-US" sz="1800" dirty="0"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인</a:t>
            </a:r>
            <a:r>
              <a:rPr lang="ko-KR" altLang="en-US" sz="1800" dirty="0" smtClean="0"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 </a:t>
            </a:r>
            <a:r>
              <a:rPr lang="ko-KR" altLang="en-US" sz="1800" dirty="0"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가능한 </a:t>
            </a:r>
            <a:r>
              <a:rPr lang="ko-KR" altLang="en-US" sz="1800" dirty="0" smtClean="0"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페이지</a:t>
            </a:r>
            <a:r>
              <a:rPr lang="ko-KR" altLang="en-US" sz="1800" dirty="0"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를</a:t>
            </a:r>
            <a:r>
              <a:rPr lang="ko-KR" altLang="en-US" sz="1800" dirty="0" smtClean="0"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 </a:t>
            </a:r>
            <a:r>
              <a:rPr lang="ko-KR" altLang="en-US" sz="1800" dirty="0"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통해 </a:t>
            </a:r>
            <a:r>
              <a:rPr lang="ko-KR" altLang="en-US" sz="1800" dirty="0" smtClean="0"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관리자 모드로 </a:t>
            </a:r>
            <a:r>
              <a:rPr lang="ko-KR" altLang="en-US" sz="1800" dirty="0"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진입할 수 있게 한다</a:t>
            </a:r>
            <a:r>
              <a:rPr lang="en-US" altLang="ko-KR" sz="1800" dirty="0"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.</a:t>
            </a:r>
          </a:p>
          <a:p>
            <a:pPr marL="285750" indent="-285750">
              <a:lnSpc>
                <a:spcPct val="200000"/>
              </a:lnSpc>
              <a:buFont typeface="한컴 윤고딕 230" panose="02020603020101020101" pitchFamily="18" charset="-127"/>
              <a:buChar char="-"/>
            </a:pPr>
            <a:r>
              <a:rPr lang="ko-KR" altLang="en-US" sz="1800" dirty="0"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관리자모드에서는 </a:t>
            </a:r>
            <a:r>
              <a:rPr lang="ko-KR" altLang="en-US" sz="1800" dirty="0" smtClean="0"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회원 </a:t>
            </a:r>
            <a:r>
              <a:rPr lang="ko-KR" altLang="en-US" sz="1800" dirty="0"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목록 </a:t>
            </a:r>
            <a:r>
              <a:rPr lang="ko-KR" altLang="en-US" sz="1800" dirty="0" smtClean="0"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출력</a:t>
            </a:r>
            <a:r>
              <a:rPr lang="en-US" altLang="ko-KR" sz="1800" dirty="0" smtClean="0"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,</a:t>
            </a:r>
            <a:r>
              <a:rPr lang="ko-KR" altLang="en-US" sz="1800" dirty="0" smtClean="0"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 회원관리와</a:t>
            </a:r>
            <a:r>
              <a:rPr lang="en-US" altLang="ko-KR" sz="1800" dirty="0" smtClean="0"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 </a:t>
            </a:r>
            <a:r>
              <a:rPr lang="ko-KR" altLang="en-US" sz="1800" dirty="0"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공지사항 게시판 관리 기능을 이용 가능하게 한다</a:t>
            </a:r>
            <a:r>
              <a:rPr lang="en-US" altLang="ko-KR" sz="1800" dirty="0" smtClean="0"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.</a:t>
            </a:r>
            <a:endParaRPr lang="en-US" altLang="ko-KR" sz="1800" dirty="0"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87291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/>
          <p:cNvGrpSpPr/>
          <p:nvPr/>
        </p:nvGrpSpPr>
        <p:grpSpPr>
          <a:xfrm>
            <a:off x="323528" y="1772819"/>
            <a:ext cx="3438302" cy="2268435"/>
            <a:chOff x="755576" y="1556794"/>
            <a:chExt cx="3438302" cy="1975734"/>
          </a:xfrm>
        </p:grpSpPr>
        <p:sp>
          <p:nvSpPr>
            <p:cNvPr id="3" name="모서리가 둥근 직사각형 2"/>
            <p:cNvSpPr/>
            <p:nvPr/>
          </p:nvSpPr>
          <p:spPr>
            <a:xfrm>
              <a:off x="1079612" y="1556794"/>
              <a:ext cx="1044116" cy="539390"/>
            </a:xfrm>
            <a:prstGeom prst="roundRect">
              <a:avLst/>
            </a:prstGeom>
            <a:solidFill>
              <a:srgbClr val="987C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dirty="0">
                  <a:solidFill>
                    <a:schemeClr val="bg1"/>
                  </a:solidFill>
                  <a:latin typeface="HY중고딕" panose="02030600000101010101" pitchFamily="18" charset="-127"/>
                  <a:ea typeface="HY중고딕" panose="02030600000101010101" pitchFamily="18" charset="-127"/>
                  <a:cs typeface="Segoe UI Black" panose="020B0A02040204020203" pitchFamily="34" charset="0"/>
                </a:rPr>
                <a:t>비회원</a:t>
              </a:r>
            </a:p>
          </p:txBody>
        </p:sp>
        <p:sp>
          <p:nvSpPr>
            <p:cNvPr id="4" name="모서리가 둥근 직사각형 3"/>
            <p:cNvSpPr/>
            <p:nvPr/>
          </p:nvSpPr>
          <p:spPr>
            <a:xfrm>
              <a:off x="2941783" y="1556794"/>
              <a:ext cx="1044116" cy="539390"/>
            </a:xfrm>
            <a:prstGeom prst="roundRect">
              <a:avLst/>
            </a:prstGeom>
            <a:solidFill>
              <a:srgbClr val="987C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dirty="0" smtClean="0">
                  <a:solidFill>
                    <a:schemeClr val="bg1"/>
                  </a:solidFill>
                  <a:latin typeface="HY중고딕" panose="02030600000101010101" pitchFamily="18" charset="-127"/>
                  <a:ea typeface="HY중고딕" panose="02030600000101010101" pitchFamily="18" charset="-127"/>
                  <a:cs typeface="Segoe UI Black" panose="020B0A02040204020203" pitchFamily="34" charset="0"/>
                </a:rPr>
                <a:t>회원</a:t>
              </a:r>
              <a:endParaRPr lang="ko-KR" altLang="en-US" sz="1600" b="1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Segoe UI Black" panose="020B0A02040204020203" pitchFamily="34" charset="0"/>
              </a:endParaRPr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1080939" y="2589023"/>
              <a:ext cx="864096" cy="539390"/>
            </a:xfrm>
            <a:prstGeom prst="roundRect">
              <a:avLst/>
            </a:prstGeom>
            <a:solidFill>
              <a:srgbClr val="987C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>
                  <a:solidFill>
                    <a:schemeClr val="bg1"/>
                  </a:solidFill>
                  <a:latin typeface="HY중고딕" panose="02030600000101010101" pitchFamily="18" charset="-127"/>
                  <a:ea typeface="HY중고딕" panose="02030600000101010101" pitchFamily="18" charset="-127"/>
                </a:rPr>
                <a:t>관리자</a:t>
              </a:r>
            </a:p>
          </p:txBody>
        </p:sp>
        <p:sp>
          <p:nvSpPr>
            <p:cNvPr id="9" name="오른쪽 화살표 8"/>
            <p:cNvSpPr/>
            <p:nvPr/>
          </p:nvSpPr>
          <p:spPr>
            <a:xfrm>
              <a:off x="2123728" y="1695016"/>
              <a:ext cx="781169" cy="401166"/>
            </a:xfrm>
            <a:prstGeom prst="rightArrow">
              <a:avLst/>
            </a:prstGeom>
            <a:solidFill>
              <a:srgbClr val="333333"/>
            </a:solidFill>
            <a:ln>
              <a:solidFill>
                <a:srgbClr val="3333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/>
                <a:t>회원가입</a:t>
              </a:r>
            </a:p>
          </p:txBody>
        </p:sp>
        <p:sp>
          <p:nvSpPr>
            <p:cNvPr id="10" name="덧셈 기호 9"/>
            <p:cNvSpPr/>
            <p:nvPr/>
          </p:nvSpPr>
          <p:spPr>
            <a:xfrm>
              <a:off x="2400207" y="2097863"/>
              <a:ext cx="262113" cy="335687"/>
            </a:xfrm>
            <a:prstGeom prst="mathPlus">
              <a:avLst/>
            </a:prstGeom>
            <a:solidFill>
              <a:srgbClr val="4646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55576" y="2121242"/>
              <a:ext cx="1428607" cy="2412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algn="ctr">
                <a:buFont typeface="Arial" panose="020B0604020202020204" pitchFamily="34" charset="0"/>
                <a:buChar char="•"/>
              </a:pPr>
              <a:r>
                <a:rPr lang="ko-KR" altLang="en-US" sz="1200" b="1" dirty="0">
                  <a:solidFill>
                    <a:srgbClr val="464646"/>
                  </a:solidFill>
                  <a:latin typeface="+mn-ea"/>
                </a:rPr>
                <a:t> </a:t>
              </a:r>
              <a:r>
                <a:rPr lang="ko-KR" altLang="en-US" sz="1200" b="1" dirty="0" err="1" smtClean="0">
                  <a:solidFill>
                    <a:srgbClr val="464646"/>
                  </a:solidFill>
                  <a:latin typeface="+mn-ea"/>
                </a:rPr>
                <a:t>게시글</a:t>
              </a:r>
              <a:r>
                <a:rPr lang="ko-KR" altLang="en-US" sz="1200" b="1" dirty="0" smtClean="0">
                  <a:solidFill>
                    <a:srgbClr val="464646"/>
                  </a:solidFill>
                  <a:latin typeface="+mn-ea"/>
                </a:rPr>
                <a:t> </a:t>
              </a:r>
              <a:r>
                <a:rPr lang="ko-KR" altLang="en-US" sz="1200" b="1" dirty="0" smtClean="0">
                  <a:solidFill>
                    <a:srgbClr val="464646"/>
                  </a:solidFill>
                  <a:latin typeface="+mn-ea"/>
                </a:rPr>
                <a:t>보</a:t>
              </a:r>
              <a:r>
                <a:rPr lang="ko-KR" altLang="en-US" sz="1200" b="1" dirty="0">
                  <a:solidFill>
                    <a:srgbClr val="464646"/>
                  </a:solidFill>
                  <a:latin typeface="+mn-ea"/>
                </a:rPr>
                <a:t>기</a:t>
              </a:r>
              <a:endParaRPr lang="ko-KR" altLang="en-US" sz="1200" b="1" dirty="0">
                <a:solidFill>
                  <a:srgbClr val="464646"/>
                </a:solidFill>
                <a:latin typeface="+mn-ea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555776" y="2121242"/>
              <a:ext cx="1638102" cy="2412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algn="ctr">
                <a:buFont typeface="Arial" panose="020B0604020202020204" pitchFamily="34" charset="0"/>
                <a:buChar char="•"/>
              </a:pPr>
              <a:r>
                <a:rPr lang="ko-KR" altLang="en-US" sz="1200" b="1" dirty="0">
                  <a:solidFill>
                    <a:srgbClr val="464646"/>
                  </a:solidFill>
                  <a:latin typeface="+mn-ea"/>
                </a:rPr>
                <a:t> 게시판 이용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972926" y="3130433"/>
              <a:ext cx="1427281" cy="4020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>
                  <a:solidFill>
                    <a:srgbClr val="464646"/>
                  </a:solidFill>
                  <a:latin typeface="+mn-ea"/>
                </a:rPr>
                <a:t>∙ 회원관리  </a:t>
              </a:r>
              <a:endParaRPr lang="en-US" altLang="ko-KR" sz="1200" b="1" dirty="0">
                <a:solidFill>
                  <a:srgbClr val="464646"/>
                </a:solidFill>
                <a:latin typeface="+mn-ea"/>
              </a:endParaRPr>
            </a:p>
            <a:p>
              <a:r>
                <a:rPr lang="ko-KR" altLang="en-US" sz="1200" b="1" dirty="0" smtClean="0">
                  <a:solidFill>
                    <a:srgbClr val="464646"/>
                  </a:solidFill>
                  <a:latin typeface="+mn-ea"/>
                </a:rPr>
                <a:t>∙ </a:t>
              </a:r>
              <a:r>
                <a:rPr lang="ko-KR" altLang="en-US" sz="1200" b="1" dirty="0">
                  <a:solidFill>
                    <a:srgbClr val="464646"/>
                  </a:solidFill>
                  <a:latin typeface="+mn-ea"/>
                </a:rPr>
                <a:t>게시판 관리 </a:t>
              </a:r>
              <a:endParaRPr lang="en-US" altLang="ko-KR" sz="1200" b="1" dirty="0">
                <a:solidFill>
                  <a:srgbClr val="464646"/>
                </a:solidFill>
                <a:latin typeface="+mn-ea"/>
              </a:endParaRPr>
            </a:p>
          </p:txBody>
        </p:sp>
      </p:grp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74B11-60DB-405B-8211-256C6E064270}" type="slidenum">
              <a:rPr lang="ko-KR" altLang="en-US" smtClean="0"/>
              <a:t>11</a:t>
            </a:fld>
            <a:endParaRPr lang="ko-KR" altLang="en-US" dirty="0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647564" y="1268759"/>
            <a:ext cx="1044116" cy="408149"/>
          </a:xfrm>
          <a:prstGeom prst="round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>
                <a:solidFill>
                  <a:schemeClr val="bg1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회원탈</a:t>
            </a:r>
            <a:r>
              <a:rPr lang="ko-KR" altLang="en-US" sz="1400" b="1" dirty="0">
                <a:solidFill>
                  <a:schemeClr val="bg1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퇴</a:t>
            </a:r>
          </a:p>
        </p:txBody>
      </p:sp>
      <p:cxnSp>
        <p:nvCxnSpPr>
          <p:cNvPr id="32" name="꺾인 연결선 31"/>
          <p:cNvCxnSpPr>
            <a:stCxn id="4" idx="0"/>
            <a:endCxn id="23" idx="3"/>
          </p:cNvCxnSpPr>
          <p:nvPr/>
        </p:nvCxnSpPr>
        <p:spPr>
          <a:xfrm rot="16200000" flipV="1">
            <a:off x="2211745" y="952769"/>
            <a:ext cx="299984" cy="1340113"/>
          </a:xfrm>
          <a:prstGeom prst="bentConnector2">
            <a:avLst/>
          </a:prstGeom>
          <a:ln w="38100">
            <a:solidFill>
              <a:schemeClr val="bg1">
                <a:lumMod val="50000"/>
              </a:schemeClr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323528" y="107340"/>
            <a:ext cx="223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756B5F"/>
                </a:solidFill>
              </a:rPr>
              <a:t>5.  </a:t>
            </a:r>
            <a:r>
              <a:rPr lang="ko-KR" altLang="en-US" b="1" dirty="0">
                <a:solidFill>
                  <a:srgbClr val="756B5F"/>
                </a:solidFill>
              </a:rPr>
              <a:t>요구사항 분석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467544" y="620688"/>
            <a:ext cx="15953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이용자 권한</a:t>
            </a:r>
          </a:p>
        </p:txBody>
      </p:sp>
      <p:sp>
        <p:nvSpPr>
          <p:cNvPr id="20" name="모서리가 둥근 직사각형 19"/>
          <p:cNvSpPr/>
          <p:nvPr/>
        </p:nvSpPr>
        <p:spPr>
          <a:xfrm>
            <a:off x="4051182" y="2779464"/>
            <a:ext cx="4818836" cy="1169380"/>
          </a:xfrm>
          <a:prstGeom prst="roundRect">
            <a:avLst/>
          </a:prstGeom>
          <a:solidFill>
            <a:schemeClr val="bg2">
              <a:alpha val="3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1000" b="1" dirty="0">
                <a:solidFill>
                  <a:schemeClr val="tx1"/>
                </a:solidFill>
              </a:rPr>
              <a:t>▷ 용어정리</a:t>
            </a:r>
            <a:endParaRPr lang="en-US" altLang="ko-KR" sz="1000" b="1" dirty="0">
              <a:solidFill>
                <a:schemeClr val="tx1"/>
              </a:solidFill>
            </a:endParaRPr>
          </a:p>
          <a:p>
            <a:endParaRPr lang="en-US" altLang="ko-KR" sz="1000" b="1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000" b="1" dirty="0" smtClean="0">
                <a:solidFill>
                  <a:schemeClr val="tx1"/>
                </a:solidFill>
              </a:rPr>
              <a:t>이용자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: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커뮤니티 시스템을 이용하고자 하는 모든 사람들</a:t>
            </a:r>
            <a:endParaRPr lang="en-US" altLang="ko-KR" sz="1000" b="1" dirty="0" smtClean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000" b="1" dirty="0" smtClean="0">
                <a:solidFill>
                  <a:schemeClr val="tx1"/>
                </a:solidFill>
              </a:rPr>
              <a:t>관리자 </a:t>
            </a:r>
            <a:r>
              <a:rPr lang="en-US" altLang="ko-KR" sz="1000" b="1" dirty="0">
                <a:solidFill>
                  <a:schemeClr val="tx1"/>
                </a:solidFill>
              </a:rPr>
              <a:t>: </a:t>
            </a:r>
            <a:r>
              <a:rPr lang="ko-KR" altLang="en-US" sz="1000" b="1" dirty="0">
                <a:solidFill>
                  <a:schemeClr val="tx1"/>
                </a:solidFill>
              </a:rPr>
              <a:t>관리자 권한을 부여 받은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관리자</a:t>
            </a:r>
            <a:endParaRPr lang="en-US" altLang="ko-KR" sz="1000" b="1" dirty="0" smtClean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000" b="1" dirty="0" smtClean="0">
                <a:solidFill>
                  <a:schemeClr val="tx1"/>
                </a:solidFill>
              </a:rPr>
              <a:t>비회원 </a:t>
            </a:r>
            <a:r>
              <a:rPr lang="en-US" altLang="ko-KR" sz="1000" b="1" dirty="0">
                <a:solidFill>
                  <a:schemeClr val="tx1"/>
                </a:solidFill>
              </a:rPr>
              <a:t>: </a:t>
            </a:r>
            <a:r>
              <a:rPr lang="ko-KR" altLang="en-US" sz="1000" b="1" dirty="0">
                <a:solidFill>
                  <a:schemeClr val="tx1"/>
                </a:solidFill>
              </a:rPr>
              <a:t>시스템 내에서 회원가입절차를 거치지 않고 시스템을 이용하는 자</a:t>
            </a:r>
            <a:endParaRPr lang="en-US" altLang="ko-KR" sz="1000" b="1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000" b="1" dirty="0">
                <a:solidFill>
                  <a:schemeClr val="tx1"/>
                </a:solidFill>
              </a:rPr>
              <a:t>회 원 </a:t>
            </a:r>
            <a:r>
              <a:rPr lang="en-US" altLang="ko-KR" sz="1000" b="1" dirty="0">
                <a:solidFill>
                  <a:schemeClr val="tx1"/>
                </a:solidFill>
              </a:rPr>
              <a:t>: </a:t>
            </a:r>
            <a:r>
              <a:rPr lang="ko-KR" altLang="en-US" sz="1000" b="1" dirty="0">
                <a:solidFill>
                  <a:schemeClr val="tx1"/>
                </a:solidFill>
              </a:rPr>
              <a:t>시스템 내에서 회원가입절차를 거쳐 가입한 자</a:t>
            </a:r>
          </a:p>
        </p:txBody>
      </p:sp>
    </p:spTree>
    <p:extLst>
      <p:ext uri="{BB962C8B-B14F-4D97-AF65-F5344CB8AC3E}">
        <p14:creationId xmlns:p14="http://schemas.microsoft.com/office/powerpoint/2010/main" val="1634824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74B11-60DB-405B-8211-256C6E064270}" type="slidenum">
              <a:rPr lang="ko-KR" altLang="en-US" smtClean="0"/>
              <a:t>12</a:t>
            </a:fld>
            <a:endParaRPr lang="ko-KR" altLang="en-US" dirty="0"/>
          </a:p>
        </p:txBody>
      </p:sp>
      <p:grpSp>
        <p:nvGrpSpPr>
          <p:cNvPr id="6" name="그룹 5"/>
          <p:cNvGrpSpPr/>
          <p:nvPr/>
        </p:nvGrpSpPr>
        <p:grpSpPr>
          <a:xfrm>
            <a:off x="179512" y="2286091"/>
            <a:ext cx="428322" cy="702963"/>
            <a:chOff x="934391" y="2362099"/>
            <a:chExt cx="428322" cy="702963"/>
          </a:xfrm>
        </p:grpSpPr>
        <p:grpSp>
          <p:nvGrpSpPr>
            <p:cNvPr id="7" name="그룹 6"/>
            <p:cNvGrpSpPr/>
            <p:nvPr/>
          </p:nvGrpSpPr>
          <p:grpSpPr>
            <a:xfrm>
              <a:off x="971600" y="2362099"/>
              <a:ext cx="324000" cy="523198"/>
              <a:chOff x="269738" y="1916832"/>
              <a:chExt cx="324000" cy="523198"/>
            </a:xfrm>
          </p:grpSpPr>
          <p:sp>
            <p:nvSpPr>
              <p:cNvPr id="9" name="타원 8"/>
              <p:cNvSpPr>
                <a:spLocks noChangeAspect="1"/>
              </p:cNvSpPr>
              <p:nvPr/>
            </p:nvSpPr>
            <p:spPr>
              <a:xfrm>
                <a:off x="316520" y="1916832"/>
                <a:ext cx="225000" cy="1800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cxnSp>
            <p:nvCxnSpPr>
              <p:cNvPr id="10" name="직선 연결선 9"/>
              <p:cNvCxnSpPr/>
              <p:nvPr/>
            </p:nvCxnSpPr>
            <p:spPr>
              <a:xfrm>
                <a:off x="269738" y="2183348"/>
                <a:ext cx="32400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직선 연결선 10"/>
              <p:cNvCxnSpPr>
                <a:stCxn id="9" idx="4"/>
              </p:cNvCxnSpPr>
              <p:nvPr/>
            </p:nvCxnSpPr>
            <p:spPr>
              <a:xfrm>
                <a:off x="429020" y="2096832"/>
                <a:ext cx="0" cy="209924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직선 연결선 11"/>
              <p:cNvCxnSpPr/>
              <p:nvPr/>
            </p:nvCxnSpPr>
            <p:spPr>
              <a:xfrm>
                <a:off x="427052" y="2287630"/>
                <a:ext cx="152400" cy="1524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직선 연결선 12"/>
              <p:cNvCxnSpPr/>
              <p:nvPr/>
            </p:nvCxnSpPr>
            <p:spPr>
              <a:xfrm flipH="1">
                <a:off x="291254" y="2276872"/>
                <a:ext cx="144016" cy="1524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" name="TextBox 7"/>
            <p:cNvSpPr txBox="1"/>
            <p:nvPr/>
          </p:nvSpPr>
          <p:spPr>
            <a:xfrm>
              <a:off x="934391" y="2818841"/>
              <a:ext cx="42832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/>
                <a:t>user</a:t>
              </a:r>
              <a:endParaRPr lang="ko-KR" altLang="en-US" sz="1000" dirty="0"/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803187" y="1349987"/>
            <a:ext cx="893193" cy="702963"/>
            <a:chOff x="692060" y="2362099"/>
            <a:chExt cx="893193" cy="702963"/>
          </a:xfrm>
        </p:grpSpPr>
        <p:grpSp>
          <p:nvGrpSpPr>
            <p:cNvPr id="15" name="그룹 14"/>
            <p:cNvGrpSpPr/>
            <p:nvPr/>
          </p:nvGrpSpPr>
          <p:grpSpPr>
            <a:xfrm>
              <a:off x="971600" y="2362099"/>
              <a:ext cx="324000" cy="523198"/>
              <a:chOff x="269738" y="1916832"/>
              <a:chExt cx="324000" cy="523198"/>
            </a:xfrm>
          </p:grpSpPr>
          <p:sp>
            <p:nvSpPr>
              <p:cNvPr id="17" name="타원 16"/>
              <p:cNvSpPr>
                <a:spLocks noChangeAspect="1"/>
              </p:cNvSpPr>
              <p:nvPr/>
            </p:nvSpPr>
            <p:spPr>
              <a:xfrm>
                <a:off x="316520" y="1916832"/>
                <a:ext cx="225000" cy="1800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cxnSp>
            <p:nvCxnSpPr>
              <p:cNvPr id="18" name="직선 연결선 17"/>
              <p:cNvCxnSpPr/>
              <p:nvPr/>
            </p:nvCxnSpPr>
            <p:spPr>
              <a:xfrm>
                <a:off x="269738" y="2183348"/>
                <a:ext cx="32400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/>
              <p:cNvCxnSpPr>
                <a:stCxn id="17" idx="4"/>
              </p:cNvCxnSpPr>
              <p:nvPr/>
            </p:nvCxnSpPr>
            <p:spPr>
              <a:xfrm>
                <a:off x="429020" y="2096832"/>
                <a:ext cx="0" cy="209924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/>
              <p:cNvCxnSpPr/>
              <p:nvPr/>
            </p:nvCxnSpPr>
            <p:spPr>
              <a:xfrm>
                <a:off x="427052" y="2287630"/>
                <a:ext cx="152400" cy="1524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/>
              <p:cNvCxnSpPr/>
              <p:nvPr/>
            </p:nvCxnSpPr>
            <p:spPr>
              <a:xfrm flipH="1">
                <a:off x="291254" y="2276872"/>
                <a:ext cx="144016" cy="1524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TextBox 15"/>
            <p:cNvSpPr txBox="1"/>
            <p:nvPr/>
          </p:nvSpPr>
          <p:spPr>
            <a:xfrm>
              <a:off x="692060" y="2818841"/>
              <a:ext cx="89319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/>
                <a:t>nonmember</a:t>
              </a:r>
              <a:endParaRPr lang="ko-KR" altLang="en-US" sz="1000" dirty="0"/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785266" y="3158085"/>
            <a:ext cx="668773" cy="702963"/>
            <a:chOff x="810398" y="2362099"/>
            <a:chExt cx="668773" cy="702963"/>
          </a:xfrm>
        </p:grpSpPr>
        <p:grpSp>
          <p:nvGrpSpPr>
            <p:cNvPr id="23" name="그룹 22"/>
            <p:cNvGrpSpPr/>
            <p:nvPr/>
          </p:nvGrpSpPr>
          <p:grpSpPr>
            <a:xfrm>
              <a:off x="971600" y="2362099"/>
              <a:ext cx="324000" cy="523198"/>
              <a:chOff x="269738" y="1916832"/>
              <a:chExt cx="324000" cy="523198"/>
            </a:xfrm>
          </p:grpSpPr>
          <p:sp>
            <p:nvSpPr>
              <p:cNvPr id="25" name="타원 24"/>
              <p:cNvSpPr>
                <a:spLocks noChangeAspect="1"/>
              </p:cNvSpPr>
              <p:nvPr/>
            </p:nvSpPr>
            <p:spPr>
              <a:xfrm>
                <a:off x="316520" y="1916832"/>
                <a:ext cx="225000" cy="1800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cxnSp>
            <p:nvCxnSpPr>
              <p:cNvPr id="26" name="직선 연결선 25"/>
              <p:cNvCxnSpPr/>
              <p:nvPr/>
            </p:nvCxnSpPr>
            <p:spPr>
              <a:xfrm>
                <a:off x="269738" y="2183348"/>
                <a:ext cx="32400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 26"/>
              <p:cNvCxnSpPr>
                <a:stCxn id="25" idx="4"/>
              </p:cNvCxnSpPr>
              <p:nvPr/>
            </p:nvCxnSpPr>
            <p:spPr>
              <a:xfrm>
                <a:off x="429020" y="2096832"/>
                <a:ext cx="0" cy="209924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/>
              <p:cNvCxnSpPr/>
              <p:nvPr/>
            </p:nvCxnSpPr>
            <p:spPr>
              <a:xfrm>
                <a:off x="427052" y="2287630"/>
                <a:ext cx="152400" cy="1524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/>
              <p:cNvCxnSpPr/>
              <p:nvPr/>
            </p:nvCxnSpPr>
            <p:spPr>
              <a:xfrm flipH="1">
                <a:off x="291254" y="2276872"/>
                <a:ext cx="144016" cy="1524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4" name="TextBox 23"/>
            <p:cNvSpPr txBox="1"/>
            <p:nvPr/>
          </p:nvSpPr>
          <p:spPr>
            <a:xfrm>
              <a:off x="810398" y="2818841"/>
              <a:ext cx="66877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/>
                <a:t>member</a:t>
              </a:r>
              <a:endParaRPr lang="ko-KR" altLang="en-US" sz="1000" dirty="0"/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8075009" y="3153601"/>
            <a:ext cx="546945" cy="702963"/>
            <a:chOff x="882294" y="2362099"/>
            <a:chExt cx="546945" cy="702963"/>
          </a:xfrm>
        </p:grpSpPr>
        <p:grpSp>
          <p:nvGrpSpPr>
            <p:cNvPr id="31" name="그룹 30"/>
            <p:cNvGrpSpPr/>
            <p:nvPr/>
          </p:nvGrpSpPr>
          <p:grpSpPr>
            <a:xfrm>
              <a:off x="971600" y="2362099"/>
              <a:ext cx="324000" cy="523198"/>
              <a:chOff x="269738" y="1916832"/>
              <a:chExt cx="324000" cy="523198"/>
            </a:xfrm>
          </p:grpSpPr>
          <p:sp>
            <p:nvSpPr>
              <p:cNvPr id="33" name="타원 32"/>
              <p:cNvSpPr>
                <a:spLocks noChangeAspect="1"/>
              </p:cNvSpPr>
              <p:nvPr/>
            </p:nvSpPr>
            <p:spPr>
              <a:xfrm>
                <a:off x="316520" y="1916832"/>
                <a:ext cx="225000" cy="1800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cxnSp>
            <p:nvCxnSpPr>
              <p:cNvPr id="34" name="직선 연결선 33"/>
              <p:cNvCxnSpPr/>
              <p:nvPr/>
            </p:nvCxnSpPr>
            <p:spPr>
              <a:xfrm>
                <a:off x="269738" y="2183348"/>
                <a:ext cx="32400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직선 연결선 34"/>
              <p:cNvCxnSpPr>
                <a:stCxn id="33" idx="4"/>
              </p:cNvCxnSpPr>
              <p:nvPr/>
            </p:nvCxnSpPr>
            <p:spPr>
              <a:xfrm>
                <a:off x="429020" y="2096832"/>
                <a:ext cx="0" cy="209924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직선 연결선 35"/>
              <p:cNvCxnSpPr/>
              <p:nvPr/>
            </p:nvCxnSpPr>
            <p:spPr>
              <a:xfrm>
                <a:off x="427052" y="2287630"/>
                <a:ext cx="152400" cy="1524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/>
              <p:cNvCxnSpPr/>
              <p:nvPr/>
            </p:nvCxnSpPr>
            <p:spPr>
              <a:xfrm flipH="1">
                <a:off x="291254" y="2276872"/>
                <a:ext cx="144016" cy="1524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2" name="TextBox 31"/>
            <p:cNvSpPr txBox="1"/>
            <p:nvPr/>
          </p:nvSpPr>
          <p:spPr>
            <a:xfrm>
              <a:off x="882294" y="2818841"/>
              <a:ext cx="54694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000" dirty="0" smtClean="0"/>
                <a:t>admin</a:t>
              </a:r>
              <a:endParaRPr lang="en-US" altLang="ko-KR" sz="1000" dirty="0"/>
            </a:p>
          </p:txBody>
        </p:sp>
      </p:grpSp>
      <p:sp>
        <p:nvSpPr>
          <p:cNvPr id="38" name="아래쪽 화살표 37"/>
          <p:cNvSpPr/>
          <p:nvPr/>
        </p:nvSpPr>
        <p:spPr>
          <a:xfrm rot="2700159" flipH="1">
            <a:off x="582970" y="1614187"/>
            <a:ext cx="191773" cy="625670"/>
          </a:xfrm>
          <a:prstGeom prst="downArrow">
            <a:avLst>
              <a:gd name="adj1" fmla="val 0"/>
              <a:gd name="adj2" fmla="val 40624"/>
            </a:avLst>
          </a:prstGeom>
          <a:noFill/>
          <a:ln w="254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/>
          </a:p>
        </p:txBody>
      </p:sp>
      <p:cxnSp>
        <p:nvCxnSpPr>
          <p:cNvPr id="39" name="직선 연결선 38"/>
          <p:cNvCxnSpPr>
            <a:stCxn id="40" idx="2"/>
            <a:endCxn id="16" idx="3"/>
          </p:cNvCxnSpPr>
          <p:nvPr/>
        </p:nvCxnSpPr>
        <p:spPr>
          <a:xfrm flipH="1">
            <a:off x="1696380" y="1099889"/>
            <a:ext cx="1147428" cy="829951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타원 39"/>
          <p:cNvSpPr/>
          <p:nvPr/>
        </p:nvSpPr>
        <p:spPr>
          <a:xfrm>
            <a:off x="2843808" y="980729"/>
            <a:ext cx="756084" cy="238319"/>
          </a:xfrm>
          <a:prstGeom prst="ellipse">
            <a:avLst/>
          </a:prstGeom>
          <a:solidFill>
            <a:srgbClr val="987C4D"/>
          </a:solidFill>
          <a:ln>
            <a:solidFill>
              <a:srgbClr val="987C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b="1" dirty="0"/>
              <a:t>회원가입</a:t>
            </a:r>
          </a:p>
        </p:txBody>
      </p:sp>
      <p:sp>
        <p:nvSpPr>
          <p:cNvPr id="41" name="타원 40"/>
          <p:cNvSpPr/>
          <p:nvPr/>
        </p:nvSpPr>
        <p:spPr>
          <a:xfrm>
            <a:off x="4172582" y="1079671"/>
            <a:ext cx="756084" cy="238319"/>
          </a:xfrm>
          <a:prstGeom prst="ellipse">
            <a:avLst/>
          </a:prstGeom>
          <a:solidFill>
            <a:srgbClr val="987C4D"/>
          </a:solidFill>
          <a:ln>
            <a:solidFill>
              <a:srgbClr val="987C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b="1" dirty="0"/>
              <a:t>로그인</a:t>
            </a:r>
          </a:p>
        </p:txBody>
      </p:sp>
      <p:sp>
        <p:nvSpPr>
          <p:cNvPr id="42" name="타원 41"/>
          <p:cNvSpPr/>
          <p:nvPr/>
        </p:nvSpPr>
        <p:spPr>
          <a:xfrm>
            <a:off x="4174837" y="1492650"/>
            <a:ext cx="756084" cy="238319"/>
          </a:xfrm>
          <a:prstGeom prst="ellipse">
            <a:avLst/>
          </a:prstGeom>
          <a:solidFill>
            <a:srgbClr val="987C4D"/>
          </a:solidFill>
          <a:ln>
            <a:solidFill>
              <a:srgbClr val="987C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b="1" dirty="0"/>
              <a:t>정보수정</a:t>
            </a:r>
          </a:p>
        </p:txBody>
      </p:sp>
      <p:sp>
        <p:nvSpPr>
          <p:cNvPr id="43" name="타원 42"/>
          <p:cNvSpPr/>
          <p:nvPr/>
        </p:nvSpPr>
        <p:spPr>
          <a:xfrm>
            <a:off x="4172581" y="3662920"/>
            <a:ext cx="756084" cy="238319"/>
          </a:xfrm>
          <a:prstGeom prst="ellipse">
            <a:avLst/>
          </a:prstGeom>
          <a:solidFill>
            <a:srgbClr val="987C4D"/>
          </a:solidFill>
          <a:ln>
            <a:solidFill>
              <a:srgbClr val="987C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b="1" dirty="0"/>
              <a:t>회원탈퇴</a:t>
            </a:r>
          </a:p>
        </p:txBody>
      </p:sp>
      <p:sp>
        <p:nvSpPr>
          <p:cNvPr id="50" name="타원 49"/>
          <p:cNvSpPr/>
          <p:nvPr/>
        </p:nvSpPr>
        <p:spPr>
          <a:xfrm>
            <a:off x="5544108" y="980728"/>
            <a:ext cx="972108" cy="238319"/>
          </a:xfrm>
          <a:prstGeom prst="ellipse">
            <a:avLst/>
          </a:prstGeom>
          <a:solidFill>
            <a:srgbClr val="987C4D"/>
          </a:solidFill>
          <a:ln>
            <a:solidFill>
              <a:srgbClr val="987C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b="1"/>
              <a:t>관리자등록</a:t>
            </a:r>
            <a:endParaRPr lang="ko-KR" altLang="en-US" sz="1000" b="1" dirty="0"/>
          </a:p>
        </p:txBody>
      </p:sp>
      <p:sp>
        <p:nvSpPr>
          <p:cNvPr id="55" name="타원 54"/>
          <p:cNvSpPr/>
          <p:nvPr/>
        </p:nvSpPr>
        <p:spPr>
          <a:xfrm>
            <a:off x="6616664" y="5532720"/>
            <a:ext cx="756084" cy="343559"/>
          </a:xfrm>
          <a:prstGeom prst="ellipse">
            <a:avLst/>
          </a:prstGeom>
          <a:solidFill>
            <a:srgbClr val="987C4D"/>
          </a:solidFill>
          <a:ln>
            <a:solidFill>
              <a:srgbClr val="987C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b="1" dirty="0"/>
              <a:t>공지사항</a:t>
            </a:r>
            <a:endParaRPr lang="en-US" altLang="ko-KR" sz="1000" b="1" dirty="0"/>
          </a:p>
        </p:txBody>
      </p:sp>
      <p:sp>
        <p:nvSpPr>
          <p:cNvPr id="56" name="타원 55"/>
          <p:cNvSpPr/>
          <p:nvPr/>
        </p:nvSpPr>
        <p:spPr>
          <a:xfrm>
            <a:off x="3160018" y="3312629"/>
            <a:ext cx="756084" cy="343559"/>
          </a:xfrm>
          <a:prstGeom prst="ellipse">
            <a:avLst/>
          </a:prstGeom>
          <a:solidFill>
            <a:srgbClr val="987C4D"/>
          </a:solidFill>
          <a:ln>
            <a:solidFill>
              <a:srgbClr val="987C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b="1" dirty="0" smtClean="0"/>
              <a:t>회</a:t>
            </a:r>
            <a:r>
              <a:rPr lang="ko-KR" altLang="en-US" sz="1000" b="1" dirty="0"/>
              <a:t>원</a:t>
            </a:r>
            <a:r>
              <a:rPr lang="ko-KR" altLang="en-US" sz="1000" b="1" dirty="0" smtClean="0"/>
              <a:t>정보</a:t>
            </a:r>
            <a:endParaRPr lang="ko-KR" altLang="en-US" sz="1000" b="1" dirty="0"/>
          </a:p>
        </p:txBody>
      </p:sp>
      <p:sp>
        <p:nvSpPr>
          <p:cNvPr id="57" name="타원 56"/>
          <p:cNvSpPr/>
          <p:nvPr/>
        </p:nvSpPr>
        <p:spPr>
          <a:xfrm>
            <a:off x="3182578" y="2742833"/>
            <a:ext cx="756084" cy="343559"/>
          </a:xfrm>
          <a:prstGeom prst="ellipse">
            <a:avLst/>
          </a:prstGeom>
          <a:solidFill>
            <a:srgbClr val="987C4D"/>
          </a:solidFill>
          <a:ln>
            <a:solidFill>
              <a:srgbClr val="987C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b="1" dirty="0" smtClean="0"/>
              <a:t>내가 </a:t>
            </a:r>
            <a:r>
              <a:rPr lang="ko-KR" altLang="en-US" sz="1000" b="1" dirty="0" err="1" smtClean="0"/>
              <a:t>쓴글</a:t>
            </a:r>
            <a:r>
              <a:rPr lang="ko-KR" altLang="en-US" sz="1000" b="1" dirty="0" smtClean="0"/>
              <a:t> 보기</a:t>
            </a:r>
            <a:endParaRPr lang="en-US" altLang="ko-KR" sz="1000" b="1" dirty="0"/>
          </a:p>
        </p:txBody>
      </p:sp>
      <p:cxnSp>
        <p:nvCxnSpPr>
          <p:cNvPr id="62" name="직선 연결선 61"/>
          <p:cNvCxnSpPr>
            <a:stCxn id="50" idx="6"/>
            <a:endCxn id="32" idx="1"/>
          </p:cNvCxnSpPr>
          <p:nvPr/>
        </p:nvCxnSpPr>
        <p:spPr>
          <a:xfrm>
            <a:off x="6516216" y="1099888"/>
            <a:ext cx="1558793" cy="2633566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아래쪽 화살표 62"/>
          <p:cNvSpPr/>
          <p:nvPr/>
        </p:nvSpPr>
        <p:spPr>
          <a:xfrm rot="8088326" flipH="1">
            <a:off x="540582" y="2923106"/>
            <a:ext cx="235972" cy="591520"/>
          </a:xfrm>
          <a:prstGeom prst="downArrow">
            <a:avLst>
              <a:gd name="adj1" fmla="val 0"/>
              <a:gd name="adj2" fmla="val 40624"/>
            </a:avLst>
          </a:prstGeom>
          <a:noFill/>
          <a:ln w="254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/>
          </a:p>
        </p:txBody>
      </p:sp>
      <p:sp>
        <p:nvSpPr>
          <p:cNvPr id="65" name="타원 64"/>
          <p:cNvSpPr/>
          <p:nvPr/>
        </p:nvSpPr>
        <p:spPr>
          <a:xfrm>
            <a:off x="4098633" y="1942532"/>
            <a:ext cx="908491" cy="343559"/>
          </a:xfrm>
          <a:prstGeom prst="ellipse">
            <a:avLst/>
          </a:prstGeom>
          <a:solidFill>
            <a:srgbClr val="987C4D"/>
          </a:solidFill>
          <a:ln>
            <a:solidFill>
              <a:srgbClr val="987C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b="1" dirty="0"/>
              <a:t>자유게시판</a:t>
            </a:r>
          </a:p>
        </p:txBody>
      </p:sp>
      <p:sp>
        <p:nvSpPr>
          <p:cNvPr id="66" name="직사각형 65"/>
          <p:cNvSpPr/>
          <p:nvPr/>
        </p:nvSpPr>
        <p:spPr>
          <a:xfrm>
            <a:off x="1794269" y="911586"/>
            <a:ext cx="5910079" cy="5397734"/>
          </a:xfrm>
          <a:prstGeom prst="rect">
            <a:avLst/>
          </a:prstGeom>
          <a:noFill/>
          <a:ln w="12700">
            <a:solidFill>
              <a:srgbClr val="8023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88" name="직선 연결선 87"/>
          <p:cNvCxnSpPr>
            <a:stCxn id="24" idx="3"/>
            <a:endCxn id="42" idx="2"/>
          </p:cNvCxnSpPr>
          <p:nvPr/>
        </p:nvCxnSpPr>
        <p:spPr>
          <a:xfrm flipV="1">
            <a:off x="1454039" y="1611810"/>
            <a:ext cx="2720798" cy="2126128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연결선 89"/>
          <p:cNvCxnSpPr>
            <a:stCxn id="24" idx="3"/>
            <a:endCxn id="43" idx="2"/>
          </p:cNvCxnSpPr>
          <p:nvPr/>
        </p:nvCxnSpPr>
        <p:spPr>
          <a:xfrm>
            <a:off x="1454039" y="3737938"/>
            <a:ext cx="2718542" cy="44142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연결선 92"/>
          <p:cNvCxnSpPr>
            <a:stCxn id="32" idx="1"/>
            <a:endCxn id="41" idx="6"/>
          </p:cNvCxnSpPr>
          <p:nvPr/>
        </p:nvCxnSpPr>
        <p:spPr>
          <a:xfrm flipH="1" flipV="1">
            <a:off x="4928666" y="1198831"/>
            <a:ext cx="3146343" cy="2534623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연결선 96"/>
          <p:cNvCxnSpPr>
            <a:stCxn id="32" idx="1"/>
            <a:endCxn id="42" idx="6"/>
          </p:cNvCxnSpPr>
          <p:nvPr/>
        </p:nvCxnSpPr>
        <p:spPr>
          <a:xfrm flipH="1" flipV="1">
            <a:off x="4930921" y="1611810"/>
            <a:ext cx="3144088" cy="2121644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타원 99"/>
          <p:cNvSpPr/>
          <p:nvPr/>
        </p:nvSpPr>
        <p:spPr>
          <a:xfrm>
            <a:off x="5580112" y="1390481"/>
            <a:ext cx="972108" cy="238319"/>
          </a:xfrm>
          <a:prstGeom prst="ellipse">
            <a:avLst/>
          </a:prstGeom>
          <a:solidFill>
            <a:srgbClr val="987C4D"/>
          </a:solidFill>
          <a:ln>
            <a:solidFill>
              <a:srgbClr val="987C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b="1" dirty="0"/>
              <a:t>관리자삭제</a:t>
            </a:r>
          </a:p>
        </p:txBody>
      </p:sp>
      <p:cxnSp>
        <p:nvCxnSpPr>
          <p:cNvPr id="102" name="직선 연결선 101"/>
          <p:cNvCxnSpPr>
            <a:stCxn id="32" idx="1"/>
            <a:endCxn id="100" idx="6"/>
          </p:cNvCxnSpPr>
          <p:nvPr/>
        </p:nvCxnSpPr>
        <p:spPr>
          <a:xfrm flipH="1" flipV="1">
            <a:off x="6552220" y="1509641"/>
            <a:ext cx="1522789" cy="2223813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연결선 103"/>
          <p:cNvCxnSpPr>
            <a:stCxn id="32" idx="1"/>
            <a:endCxn id="65" idx="6"/>
          </p:cNvCxnSpPr>
          <p:nvPr/>
        </p:nvCxnSpPr>
        <p:spPr>
          <a:xfrm flipH="1" flipV="1">
            <a:off x="5007124" y="2114312"/>
            <a:ext cx="3067885" cy="1619142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연결선 105"/>
          <p:cNvCxnSpPr>
            <a:stCxn id="24" idx="3"/>
            <a:endCxn id="65" idx="2"/>
          </p:cNvCxnSpPr>
          <p:nvPr/>
        </p:nvCxnSpPr>
        <p:spPr>
          <a:xfrm flipV="1">
            <a:off x="1454039" y="2114312"/>
            <a:ext cx="2644594" cy="1623626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화살표 연결선 112"/>
          <p:cNvCxnSpPr>
            <a:stCxn id="56" idx="0"/>
            <a:endCxn id="57" idx="4"/>
          </p:cNvCxnSpPr>
          <p:nvPr/>
        </p:nvCxnSpPr>
        <p:spPr>
          <a:xfrm flipV="1">
            <a:off x="3538060" y="3086392"/>
            <a:ext cx="22560" cy="226237"/>
          </a:xfrm>
          <a:prstGeom prst="straightConnector1">
            <a:avLst/>
          </a:prstGeom>
          <a:ln w="12700">
            <a:solidFill>
              <a:schemeClr val="accent6">
                <a:lumMod val="75000"/>
              </a:schemeClr>
            </a:solidFill>
            <a:prstDash val="dash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연결선 125"/>
          <p:cNvCxnSpPr>
            <a:stCxn id="56" idx="2"/>
            <a:endCxn id="24" idx="3"/>
          </p:cNvCxnSpPr>
          <p:nvPr/>
        </p:nvCxnSpPr>
        <p:spPr>
          <a:xfrm flipH="1">
            <a:off x="1454039" y="3484409"/>
            <a:ext cx="1705979" cy="253529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직선 연결선 133"/>
          <p:cNvCxnSpPr>
            <a:stCxn id="32" idx="1"/>
            <a:endCxn id="55" idx="6"/>
          </p:cNvCxnSpPr>
          <p:nvPr/>
        </p:nvCxnSpPr>
        <p:spPr>
          <a:xfrm flipH="1">
            <a:off x="7372748" y="3733454"/>
            <a:ext cx="702261" cy="1971046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타원 136"/>
          <p:cNvSpPr/>
          <p:nvPr/>
        </p:nvSpPr>
        <p:spPr>
          <a:xfrm>
            <a:off x="4172582" y="5933363"/>
            <a:ext cx="756084" cy="343559"/>
          </a:xfrm>
          <a:prstGeom prst="ellipse">
            <a:avLst/>
          </a:prstGeom>
          <a:solidFill>
            <a:srgbClr val="987C4D"/>
          </a:solidFill>
          <a:ln>
            <a:solidFill>
              <a:srgbClr val="987C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000" b="1" dirty="0" err="1" smtClean="0"/>
              <a:t>QnA</a:t>
            </a:r>
            <a:endParaRPr lang="ko-KR" altLang="en-US" sz="1000" b="1" dirty="0"/>
          </a:p>
        </p:txBody>
      </p:sp>
      <p:sp>
        <p:nvSpPr>
          <p:cNvPr id="157" name="TextBox 156"/>
          <p:cNvSpPr txBox="1"/>
          <p:nvPr/>
        </p:nvSpPr>
        <p:spPr>
          <a:xfrm>
            <a:off x="3275856" y="153506"/>
            <a:ext cx="21602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756B5F"/>
                </a:solidFill>
              </a:rPr>
              <a:t>(</a:t>
            </a:r>
            <a:r>
              <a:rPr lang="en-US" altLang="ko-KR" sz="1200" b="1" dirty="0" err="1">
                <a:solidFill>
                  <a:srgbClr val="756B5F"/>
                </a:solidFill>
              </a:rPr>
              <a:t>usecase</a:t>
            </a:r>
            <a:r>
              <a:rPr lang="en-US" altLang="ko-KR" sz="1200" b="1" dirty="0">
                <a:solidFill>
                  <a:srgbClr val="756B5F"/>
                </a:solidFill>
              </a:rPr>
              <a:t> diagram)</a:t>
            </a:r>
            <a:endParaRPr lang="ko-KR" altLang="en-US" sz="1200" b="1" dirty="0">
              <a:solidFill>
                <a:srgbClr val="756B5F"/>
              </a:solidFill>
            </a:endParaRPr>
          </a:p>
        </p:txBody>
      </p:sp>
      <p:sp>
        <p:nvSpPr>
          <p:cNvPr id="158" name="TextBox 157"/>
          <p:cNvSpPr txBox="1"/>
          <p:nvPr/>
        </p:nvSpPr>
        <p:spPr>
          <a:xfrm>
            <a:off x="323527" y="107340"/>
            <a:ext cx="2937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756B5F"/>
                </a:solidFill>
              </a:rPr>
              <a:t>6.  </a:t>
            </a:r>
            <a:r>
              <a:rPr lang="ko-KR" altLang="en-US" b="1" dirty="0" err="1">
                <a:solidFill>
                  <a:srgbClr val="756B5F"/>
                </a:solidFill>
              </a:rPr>
              <a:t>유스케이스</a:t>
            </a:r>
            <a:r>
              <a:rPr lang="ko-KR" altLang="en-US" b="1" dirty="0">
                <a:solidFill>
                  <a:srgbClr val="756B5F"/>
                </a:solidFill>
              </a:rPr>
              <a:t> 다이어그램</a:t>
            </a:r>
          </a:p>
        </p:txBody>
      </p:sp>
      <p:cxnSp>
        <p:nvCxnSpPr>
          <p:cNvPr id="101" name="직선 연결선 100"/>
          <p:cNvCxnSpPr>
            <a:stCxn id="16" idx="3"/>
            <a:endCxn id="41" idx="2"/>
          </p:cNvCxnSpPr>
          <p:nvPr/>
        </p:nvCxnSpPr>
        <p:spPr>
          <a:xfrm flipV="1">
            <a:off x="1696380" y="1198831"/>
            <a:ext cx="2476202" cy="731009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타원 104"/>
          <p:cNvSpPr/>
          <p:nvPr/>
        </p:nvSpPr>
        <p:spPr>
          <a:xfrm>
            <a:off x="3987371" y="2570467"/>
            <a:ext cx="1131016" cy="343559"/>
          </a:xfrm>
          <a:prstGeom prst="ellipse">
            <a:avLst/>
          </a:prstGeom>
          <a:solidFill>
            <a:srgbClr val="987C4D"/>
          </a:solidFill>
          <a:ln>
            <a:solidFill>
              <a:srgbClr val="987C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b="1" dirty="0" err="1"/>
              <a:t>글작성</a:t>
            </a:r>
            <a:r>
              <a:rPr lang="en-US" altLang="ko-KR" sz="1000" b="1" dirty="0"/>
              <a:t>,</a:t>
            </a:r>
            <a:r>
              <a:rPr lang="ko-KR" altLang="en-US" sz="1000" b="1" dirty="0"/>
              <a:t>수정</a:t>
            </a:r>
            <a:r>
              <a:rPr lang="en-US" altLang="ko-KR" sz="1000" b="1" dirty="0"/>
              <a:t>,</a:t>
            </a:r>
            <a:r>
              <a:rPr lang="ko-KR" altLang="en-US" sz="1000" b="1" dirty="0"/>
              <a:t>삭제</a:t>
            </a:r>
            <a:r>
              <a:rPr lang="en-US" altLang="ko-KR" sz="1000" b="1" dirty="0"/>
              <a:t>, </a:t>
            </a:r>
            <a:r>
              <a:rPr lang="ko-KR" altLang="en-US" sz="1000" b="1" dirty="0"/>
              <a:t>답변</a:t>
            </a:r>
          </a:p>
        </p:txBody>
      </p:sp>
      <p:sp>
        <p:nvSpPr>
          <p:cNvPr id="107" name="TextBox 106"/>
          <p:cNvSpPr txBox="1"/>
          <p:nvPr/>
        </p:nvSpPr>
        <p:spPr>
          <a:xfrm>
            <a:off x="4749308" y="2376091"/>
            <a:ext cx="602729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</a:rPr>
              <a:t>&lt;&lt;extend&gt;&gt;</a:t>
            </a:r>
            <a:endParaRPr lang="ko-KR" alt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108" name="직선 화살표 연결선 107"/>
          <p:cNvCxnSpPr>
            <a:stCxn id="65" idx="4"/>
            <a:endCxn id="105" idx="0"/>
          </p:cNvCxnSpPr>
          <p:nvPr/>
        </p:nvCxnSpPr>
        <p:spPr>
          <a:xfrm>
            <a:off x="4552879" y="2286091"/>
            <a:ext cx="0" cy="284376"/>
          </a:xfrm>
          <a:prstGeom prst="straightConnector1">
            <a:avLst/>
          </a:prstGeom>
          <a:ln w="12700">
            <a:solidFill>
              <a:schemeClr val="accent6">
                <a:lumMod val="75000"/>
              </a:schemeClr>
            </a:solidFill>
            <a:prstDash val="dash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연결선 108"/>
          <p:cNvCxnSpPr>
            <a:stCxn id="32" idx="1"/>
            <a:endCxn id="137" idx="6"/>
          </p:cNvCxnSpPr>
          <p:nvPr/>
        </p:nvCxnSpPr>
        <p:spPr>
          <a:xfrm flipH="1">
            <a:off x="4928666" y="3733454"/>
            <a:ext cx="3146343" cy="2371689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타원 117"/>
          <p:cNvSpPr/>
          <p:nvPr/>
        </p:nvSpPr>
        <p:spPr>
          <a:xfrm>
            <a:off x="4096378" y="4074647"/>
            <a:ext cx="908491" cy="343559"/>
          </a:xfrm>
          <a:prstGeom prst="ellipse">
            <a:avLst/>
          </a:prstGeom>
          <a:solidFill>
            <a:srgbClr val="987C4D"/>
          </a:solidFill>
          <a:ln>
            <a:solidFill>
              <a:srgbClr val="987C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b="1" dirty="0" smtClean="0"/>
              <a:t>갤러</a:t>
            </a:r>
            <a:r>
              <a:rPr lang="ko-KR" altLang="en-US" sz="1000" b="1" dirty="0"/>
              <a:t>리</a:t>
            </a:r>
          </a:p>
        </p:txBody>
      </p:sp>
      <p:sp>
        <p:nvSpPr>
          <p:cNvPr id="123" name="타원 122"/>
          <p:cNvSpPr/>
          <p:nvPr/>
        </p:nvSpPr>
        <p:spPr>
          <a:xfrm>
            <a:off x="3938662" y="4718977"/>
            <a:ext cx="1250992" cy="484466"/>
          </a:xfrm>
          <a:prstGeom prst="ellipse">
            <a:avLst/>
          </a:prstGeom>
          <a:solidFill>
            <a:srgbClr val="987C4D"/>
          </a:solidFill>
          <a:ln>
            <a:solidFill>
              <a:srgbClr val="987C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b="1" dirty="0" err="1"/>
              <a:t>글작성</a:t>
            </a:r>
            <a:r>
              <a:rPr lang="en-US" altLang="ko-KR" sz="1000" b="1" dirty="0"/>
              <a:t>,</a:t>
            </a:r>
            <a:r>
              <a:rPr lang="ko-KR" altLang="en-US" sz="1000" b="1" dirty="0"/>
              <a:t>수정</a:t>
            </a:r>
            <a:r>
              <a:rPr lang="en-US" altLang="ko-KR" sz="1000" b="1" dirty="0"/>
              <a:t>,</a:t>
            </a:r>
            <a:r>
              <a:rPr lang="ko-KR" altLang="en-US" sz="1000" b="1" dirty="0"/>
              <a:t>삭제</a:t>
            </a:r>
            <a:r>
              <a:rPr lang="en-US" altLang="ko-KR" sz="1000" b="1" dirty="0"/>
              <a:t>, </a:t>
            </a:r>
            <a:r>
              <a:rPr lang="ko-KR" altLang="en-US" sz="1000" b="1" dirty="0" smtClean="0"/>
              <a:t>답변</a:t>
            </a:r>
            <a:r>
              <a:rPr lang="en-US" altLang="ko-KR" sz="1000" b="1" dirty="0" smtClean="0"/>
              <a:t>, </a:t>
            </a:r>
            <a:r>
              <a:rPr lang="ko-KR" altLang="en-US" sz="1000" b="1" dirty="0" smtClean="0"/>
              <a:t>이미지 첨부</a:t>
            </a:r>
            <a:endParaRPr lang="ko-KR" altLang="en-US" sz="1000" b="1" dirty="0"/>
          </a:p>
        </p:txBody>
      </p:sp>
      <p:cxnSp>
        <p:nvCxnSpPr>
          <p:cNvPr id="124" name="직선 화살표 연결선 123"/>
          <p:cNvCxnSpPr>
            <a:stCxn id="118" idx="4"/>
            <a:endCxn id="123" idx="0"/>
          </p:cNvCxnSpPr>
          <p:nvPr/>
        </p:nvCxnSpPr>
        <p:spPr>
          <a:xfrm>
            <a:off x="4550624" y="4418206"/>
            <a:ext cx="13534" cy="300771"/>
          </a:xfrm>
          <a:prstGeom prst="straightConnector1">
            <a:avLst/>
          </a:prstGeom>
          <a:ln w="12700">
            <a:solidFill>
              <a:schemeClr val="accent6">
                <a:lumMod val="75000"/>
              </a:schemeClr>
            </a:solidFill>
            <a:prstDash val="dash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TextBox 128"/>
          <p:cNvSpPr txBox="1"/>
          <p:nvPr/>
        </p:nvSpPr>
        <p:spPr>
          <a:xfrm>
            <a:off x="3808548" y="4464354"/>
            <a:ext cx="602729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</a:rPr>
              <a:t>&lt;&lt;extend&gt;&gt;</a:t>
            </a:r>
            <a:endParaRPr lang="ko-KR" alt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131" name="직선 연결선 130"/>
          <p:cNvCxnSpPr>
            <a:stCxn id="24" idx="3"/>
            <a:endCxn id="118" idx="2"/>
          </p:cNvCxnSpPr>
          <p:nvPr/>
        </p:nvCxnSpPr>
        <p:spPr>
          <a:xfrm>
            <a:off x="1454039" y="3737938"/>
            <a:ext cx="2642339" cy="508489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직선 연결선 134"/>
          <p:cNvCxnSpPr>
            <a:stCxn id="32" idx="1"/>
            <a:endCxn id="118" idx="6"/>
          </p:cNvCxnSpPr>
          <p:nvPr/>
        </p:nvCxnSpPr>
        <p:spPr>
          <a:xfrm flipH="1">
            <a:off x="5004869" y="3733454"/>
            <a:ext cx="3070140" cy="512973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직선 연결선 141"/>
          <p:cNvCxnSpPr>
            <a:stCxn id="32" idx="1"/>
            <a:endCxn id="43" idx="6"/>
          </p:cNvCxnSpPr>
          <p:nvPr/>
        </p:nvCxnSpPr>
        <p:spPr>
          <a:xfrm flipH="1">
            <a:off x="4928665" y="3733454"/>
            <a:ext cx="3146344" cy="48626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타원 146"/>
          <p:cNvSpPr/>
          <p:nvPr/>
        </p:nvSpPr>
        <p:spPr>
          <a:xfrm>
            <a:off x="6524318" y="4923938"/>
            <a:ext cx="756084" cy="343559"/>
          </a:xfrm>
          <a:prstGeom prst="ellipse">
            <a:avLst/>
          </a:prstGeom>
          <a:solidFill>
            <a:srgbClr val="987C4D"/>
          </a:solidFill>
          <a:ln>
            <a:solidFill>
              <a:srgbClr val="987C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b="1" dirty="0" smtClean="0"/>
              <a:t>업데이</a:t>
            </a:r>
            <a:r>
              <a:rPr lang="ko-KR" altLang="en-US" sz="1000" b="1" dirty="0"/>
              <a:t>트</a:t>
            </a:r>
            <a:endParaRPr lang="en-US" altLang="ko-KR" sz="1000" b="1" dirty="0"/>
          </a:p>
        </p:txBody>
      </p:sp>
      <p:cxnSp>
        <p:nvCxnSpPr>
          <p:cNvPr id="151" name="직선 연결선 150"/>
          <p:cNvCxnSpPr>
            <a:stCxn id="32" idx="1"/>
            <a:endCxn id="147" idx="6"/>
          </p:cNvCxnSpPr>
          <p:nvPr/>
        </p:nvCxnSpPr>
        <p:spPr>
          <a:xfrm flipH="1">
            <a:off x="7280402" y="3733454"/>
            <a:ext cx="794607" cy="1362264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직선 연결선 163"/>
          <p:cNvCxnSpPr>
            <a:stCxn id="137" idx="2"/>
            <a:endCxn id="24" idx="3"/>
          </p:cNvCxnSpPr>
          <p:nvPr/>
        </p:nvCxnSpPr>
        <p:spPr>
          <a:xfrm flipH="1" flipV="1">
            <a:off x="1454039" y="3737938"/>
            <a:ext cx="2718543" cy="2367205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TextBox 180"/>
          <p:cNvSpPr txBox="1"/>
          <p:nvPr/>
        </p:nvSpPr>
        <p:spPr>
          <a:xfrm>
            <a:off x="2711726" y="3137954"/>
            <a:ext cx="602729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</a:rPr>
              <a:t>&lt;&lt;extend&gt;&gt;</a:t>
            </a:r>
            <a:endParaRPr lang="ko-KR" alt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4" name="타원 93"/>
          <p:cNvSpPr/>
          <p:nvPr/>
        </p:nvSpPr>
        <p:spPr>
          <a:xfrm>
            <a:off x="4172582" y="5390966"/>
            <a:ext cx="756084" cy="343559"/>
          </a:xfrm>
          <a:prstGeom prst="ellipse">
            <a:avLst/>
          </a:prstGeom>
          <a:solidFill>
            <a:srgbClr val="987C4D"/>
          </a:solidFill>
          <a:ln>
            <a:solidFill>
              <a:srgbClr val="987C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000" b="1" dirty="0" smtClean="0"/>
              <a:t>Error</a:t>
            </a:r>
          </a:p>
          <a:p>
            <a:pPr algn="ctr"/>
            <a:r>
              <a:rPr lang="ko-KR" altLang="en-US" sz="1000" b="1" dirty="0" smtClean="0"/>
              <a:t>게시</a:t>
            </a:r>
            <a:r>
              <a:rPr lang="ko-KR" altLang="en-US" sz="1000" b="1" dirty="0"/>
              <a:t>판</a:t>
            </a:r>
            <a:endParaRPr lang="en-US" altLang="ko-KR" sz="1000" b="1" dirty="0" smtClean="0"/>
          </a:p>
        </p:txBody>
      </p:sp>
      <p:cxnSp>
        <p:nvCxnSpPr>
          <p:cNvPr id="110" name="직선 연결선 109"/>
          <p:cNvCxnSpPr>
            <a:stCxn id="94" idx="2"/>
            <a:endCxn id="24" idx="3"/>
          </p:cNvCxnSpPr>
          <p:nvPr/>
        </p:nvCxnSpPr>
        <p:spPr>
          <a:xfrm flipH="1" flipV="1">
            <a:off x="1454039" y="3737938"/>
            <a:ext cx="2718543" cy="1824808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연결선 110"/>
          <p:cNvCxnSpPr>
            <a:stCxn id="32" idx="1"/>
            <a:endCxn id="94" idx="6"/>
          </p:cNvCxnSpPr>
          <p:nvPr/>
        </p:nvCxnSpPr>
        <p:spPr>
          <a:xfrm flipH="1">
            <a:off x="4928666" y="3733454"/>
            <a:ext cx="3146343" cy="1829292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타원 119"/>
          <p:cNvSpPr/>
          <p:nvPr/>
        </p:nvSpPr>
        <p:spPr>
          <a:xfrm>
            <a:off x="5688124" y="2926731"/>
            <a:ext cx="756084" cy="343559"/>
          </a:xfrm>
          <a:prstGeom prst="ellipse">
            <a:avLst/>
          </a:prstGeom>
          <a:solidFill>
            <a:srgbClr val="987C4D"/>
          </a:solidFill>
          <a:ln>
            <a:solidFill>
              <a:srgbClr val="987C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b="1" dirty="0" smtClean="0"/>
              <a:t>회원목</a:t>
            </a:r>
            <a:r>
              <a:rPr lang="ko-KR" altLang="en-US" sz="1000" b="1" dirty="0"/>
              <a:t>록</a:t>
            </a:r>
            <a:endParaRPr lang="ko-KR" altLang="en-US" sz="1000" b="1" dirty="0"/>
          </a:p>
        </p:txBody>
      </p:sp>
      <p:cxnSp>
        <p:nvCxnSpPr>
          <p:cNvPr id="121" name="직선 연결선 120"/>
          <p:cNvCxnSpPr>
            <a:stCxn id="32" idx="1"/>
            <a:endCxn id="120" idx="6"/>
          </p:cNvCxnSpPr>
          <p:nvPr/>
        </p:nvCxnSpPr>
        <p:spPr>
          <a:xfrm flipH="1" flipV="1">
            <a:off x="6444208" y="3098511"/>
            <a:ext cx="1630801" cy="634943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화살표 연결선 127"/>
          <p:cNvCxnSpPr>
            <a:stCxn id="120" idx="2"/>
            <a:endCxn id="56" idx="7"/>
          </p:cNvCxnSpPr>
          <p:nvPr/>
        </p:nvCxnSpPr>
        <p:spPr>
          <a:xfrm flipH="1">
            <a:off x="3805376" y="3098511"/>
            <a:ext cx="1882748" cy="264431"/>
          </a:xfrm>
          <a:prstGeom prst="straightConnector1">
            <a:avLst/>
          </a:prstGeom>
          <a:ln w="12700">
            <a:solidFill>
              <a:schemeClr val="accent6">
                <a:lumMod val="75000"/>
              </a:schemeClr>
            </a:solidFill>
            <a:prstDash val="dash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TextBox 131"/>
          <p:cNvSpPr txBox="1"/>
          <p:nvPr/>
        </p:nvSpPr>
        <p:spPr>
          <a:xfrm>
            <a:off x="4928665" y="3252314"/>
            <a:ext cx="602729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</a:rPr>
              <a:t>&lt;&lt;extend&gt;&gt;</a:t>
            </a:r>
            <a:endParaRPr lang="ko-KR" alt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922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6137874" y="949466"/>
            <a:ext cx="720080" cy="504056"/>
          </a:xfrm>
          <a:prstGeom prst="rect">
            <a:avLst/>
          </a:prstGeom>
          <a:solidFill>
            <a:srgbClr val="987C4D"/>
          </a:solidFill>
          <a:ln>
            <a:solidFill>
              <a:srgbClr val="987C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b="1" dirty="0" smtClean="0"/>
              <a:t>각 게시판</a:t>
            </a:r>
            <a:endParaRPr lang="en-US" altLang="ko-KR" sz="1000" b="1" dirty="0" smtClean="0"/>
          </a:p>
          <a:p>
            <a:pPr algn="ctr"/>
            <a:r>
              <a:rPr lang="ko-KR" altLang="en-US" sz="1000" b="1" dirty="0" smtClean="0"/>
              <a:t>이</a:t>
            </a:r>
            <a:r>
              <a:rPr lang="ko-KR" altLang="en-US" sz="1000" b="1" dirty="0"/>
              <a:t>용</a:t>
            </a:r>
          </a:p>
        </p:txBody>
      </p:sp>
      <p:cxnSp>
        <p:nvCxnSpPr>
          <p:cNvPr id="22" name="직선 연결선 21"/>
          <p:cNvCxnSpPr/>
          <p:nvPr/>
        </p:nvCxnSpPr>
        <p:spPr>
          <a:xfrm>
            <a:off x="6497914" y="1453522"/>
            <a:ext cx="0" cy="4824536"/>
          </a:xfrm>
          <a:prstGeom prst="line">
            <a:avLst/>
          </a:prstGeom>
          <a:ln w="25400">
            <a:solidFill>
              <a:srgbClr val="756B5F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4772077" y="961764"/>
            <a:ext cx="720080" cy="504056"/>
          </a:xfrm>
          <a:prstGeom prst="rect">
            <a:avLst/>
          </a:prstGeom>
          <a:solidFill>
            <a:srgbClr val="987C4D"/>
          </a:solidFill>
          <a:ln>
            <a:solidFill>
              <a:srgbClr val="987C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b="1" dirty="0" err="1" smtClean="0"/>
              <a:t>내정보</a:t>
            </a:r>
            <a:endParaRPr lang="ko-KR" altLang="en-US" sz="1000" b="1" dirty="0"/>
          </a:p>
        </p:txBody>
      </p:sp>
      <p:cxnSp>
        <p:nvCxnSpPr>
          <p:cNvPr id="37" name="직선 화살표 연결선 36"/>
          <p:cNvCxnSpPr/>
          <p:nvPr/>
        </p:nvCxnSpPr>
        <p:spPr>
          <a:xfrm flipH="1">
            <a:off x="853944" y="2040949"/>
            <a:ext cx="1023868" cy="1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6902896" y="6448251"/>
            <a:ext cx="2133600" cy="365125"/>
          </a:xfrm>
        </p:spPr>
        <p:txBody>
          <a:bodyPr/>
          <a:lstStyle/>
          <a:p>
            <a:fld id="{8E974B11-60DB-405B-8211-256C6E064270}" type="slidenum">
              <a:rPr lang="ko-KR" altLang="en-US" smtClean="0"/>
              <a:t>13</a:t>
            </a:fld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23527" y="107340"/>
            <a:ext cx="2937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756B5F"/>
                </a:solidFill>
              </a:rPr>
              <a:t>7.  </a:t>
            </a:r>
            <a:r>
              <a:rPr lang="ko-KR" altLang="en-US" b="1" dirty="0">
                <a:solidFill>
                  <a:srgbClr val="756B5F"/>
                </a:solidFill>
              </a:rPr>
              <a:t>순차 다이어그램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323527" y="959266"/>
            <a:ext cx="720080" cy="504056"/>
          </a:xfrm>
          <a:prstGeom prst="rect">
            <a:avLst/>
          </a:prstGeom>
          <a:solidFill>
            <a:srgbClr val="987C4D"/>
          </a:solidFill>
          <a:ln>
            <a:solidFill>
              <a:srgbClr val="987C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100" b="1" dirty="0"/>
              <a:t>방문이용자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1786468" y="961286"/>
            <a:ext cx="720080" cy="504056"/>
          </a:xfrm>
          <a:prstGeom prst="rect">
            <a:avLst/>
          </a:prstGeom>
          <a:solidFill>
            <a:srgbClr val="987C4D"/>
          </a:solidFill>
          <a:ln>
            <a:solidFill>
              <a:srgbClr val="987C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b="1" dirty="0"/>
              <a:t>가입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3306849" y="961286"/>
            <a:ext cx="720080" cy="504056"/>
          </a:xfrm>
          <a:prstGeom prst="rect">
            <a:avLst/>
          </a:prstGeom>
          <a:solidFill>
            <a:srgbClr val="987C4D"/>
          </a:solidFill>
          <a:ln>
            <a:solidFill>
              <a:srgbClr val="987C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b="1" dirty="0"/>
              <a:t>로그인</a:t>
            </a:r>
            <a:r>
              <a:rPr lang="en-US" altLang="ko-KR" sz="1000" b="1" dirty="0"/>
              <a:t>/</a:t>
            </a:r>
            <a:r>
              <a:rPr lang="ko-KR" altLang="en-US" sz="1000" b="1" dirty="0"/>
              <a:t>아웃</a:t>
            </a:r>
          </a:p>
        </p:txBody>
      </p:sp>
      <p:cxnSp>
        <p:nvCxnSpPr>
          <p:cNvPr id="16" name="직선 연결선 15"/>
          <p:cNvCxnSpPr>
            <a:stCxn id="6" idx="2"/>
          </p:cNvCxnSpPr>
          <p:nvPr/>
        </p:nvCxnSpPr>
        <p:spPr>
          <a:xfrm>
            <a:off x="2146508" y="1465342"/>
            <a:ext cx="0" cy="4824536"/>
          </a:xfrm>
          <a:prstGeom prst="line">
            <a:avLst/>
          </a:prstGeom>
          <a:ln w="25400">
            <a:solidFill>
              <a:srgbClr val="756B5F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>
            <a:stCxn id="7" idx="2"/>
          </p:cNvCxnSpPr>
          <p:nvPr/>
        </p:nvCxnSpPr>
        <p:spPr>
          <a:xfrm>
            <a:off x="3666889" y="1465342"/>
            <a:ext cx="0" cy="4824536"/>
          </a:xfrm>
          <a:prstGeom prst="line">
            <a:avLst/>
          </a:prstGeom>
          <a:ln w="25400">
            <a:solidFill>
              <a:srgbClr val="756B5F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701376" y="1465342"/>
            <a:ext cx="0" cy="4824536"/>
          </a:xfrm>
          <a:prstGeom prst="line">
            <a:avLst/>
          </a:prstGeom>
          <a:ln w="25400">
            <a:solidFill>
              <a:srgbClr val="756B5F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>
            <a:stCxn id="13" idx="2"/>
          </p:cNvCxnSpPr>
          <p:nvPr/>
        </p:nvCxnSpPr>
        <p:spPr>
          <a:xfrm>
            <a:off x="5132117" y="1465820"/>
            <a:ext cx="0" cy="4812238"/>
          </a:xfrm>
          <a:prstGeom prst="line">
            <a:avLst/>
          </a:prstGeom>
          <a:ln w="25400">
            <a:solidFill>
              <a:srgbClr val="756B5F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/>
          <p:cNvSpPr/>
          <p:nvPr/>
        </p:nvSpPr>
        <p:spPr>
          <a:xfrm>
            <a:off x="546727" y="1825382"/>
            <a:ext cx="288032" cy="216024"/>
          </a:xfrm>
          <a:prstGeom prst="rect">
            <a:avLst/>
          </a:prstGeom>
          <a:solidFill>
            <a:srgbClr val="987C4D"/>
          </a:solidFill>
          <a:ln>
            <a:solidFill>
              <a:srgbClr val="987C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b="1" dirty="0"/>
          </a:p>
        </p:txBody>
      </p:sp>
      <p:cxnSp>
        <p:nvCxnSpPr>
          <p:cNvPr id="28" name="직선 화살표 연결선 27"/>
          <p:cNvCxnSpPr/>
          <p:nvPr/>
        </p:nvCxnSpPr>
        <p:spPr>
          <a:xfrm>
            <a:off x="853942" y="1830842"/>
            <a:ext cx="1089234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/>
          <p:cNvSpPr/>
          <p:nvPr/>
        </p:nvSpPr>
        <p:spPr>
          <a:xfrm>
            <a:off x="1943176" y="1841923"/>
            <a:ext cx="288032" cy="216024"/>
          </a:xfrm>
          <a:prstGeom prst="rect">
            <a:avLst/>
          </a:prstGeom>
          <a:solidFill>
            <a:srgbClr val="987C4D"/>
          </a:solidFill>
          <a:ln>
            <a:solidFill>
              <a:srgbClr val="987C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b="1" dirty="0"/>
          </a:p>
        </p:txBody>
      </p:sp>
      <p:sp>
        <p:nvSpPr>
          <p:cNvPr id="29" name="TextBox 28"/>
          <p:cNvSpPr txBox="1"/>
          <p:nvPr/>
        </p:nvSpPr>
        <p:spPr>
          <a:xfrm>
            <a:off x="853942" y="1584621"/>
            <a:ext cx="109837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1. </a:t>
            </a:r>
            <a:r>
              <a:rPr lang="ko-KR" altLang="en-US" sz="1000" dirty="0"/>
              <a:t>회원정보입력</a:t>
            </a:r>
          </a:p>
        </p:txBody>
      </p:sp>
      <p:cxnSp>
        <p:nvCxnSpPr>
          <p:cNvPr id="38" name="직선 화살표 연결선 37"/>
          <p:cNvCxnSpPr/>
          <p:nvPr/>
        </p:nvCxnSpPr>
        <p:spPr>
          <a:xfrm>
            <a:off x="902722" y="2619690"/>
            <a:ext cx="2487577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779434" y="2057947"/>
            <a:ext cx="109837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2. </a:t>
            </a:r>
            <a:r>
              <a:rPr lang="ko-KR" altLang="en-US" sz="1000" dirty="0"/>
              <a:t>회원정보확인</a:t>
            </a:r>
          </a:p>
        </p:txBody>
      </p:sp>
      <p:sp>
        <p:nvSpPr>
          <p:cNvPr id="41" name="직사각형 40"/>
          <p:cNvSpPr/>
          <p:nvPr/>
        </p:nvSpPr>
        <p:spPr>
          <a:xfrm>
            <a:off x="565912" y="2603849"/>
            <a:ext cx="288032" cy="216024"/>
          </a:xfrm>
          <a:prstGeom prst="rect">
            <a:avLst/>
          </a:prstGeom>
          <a:solidFill>
            <a:srgbClr val="987C4D"/>
          </a:solidFill>
          <a:ln>
            <a:solidFill>
              <a:srgbClr val="987C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b="1" dirty="0"/>
          </a:p>
        </p:txBody>
      </p:sp>
      <p:cxnSp>
        <p:nvCxnSpPr>
          <p:cNvPr id="42" name="직선 화살표 연결선 41"/>
          <p:cNvCxnSpPr/>
          <p:nvPr/>
        </p:nvCxnSpPr>
        <p:spPr>
          <a:xfrm flipH="1">
            <a:off x="971600" y="2822107"/>
            <a:ext cx="2418699" cy="238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직사각형 42"/>
          <p:cNvSpPr/>
          <p:nvPr/>
        </p:nvSpPr>
        <p:spPr>
          <a:xfrm>
            <a:off x="3495405" y="2606321"/>
            <a:ext cx="296836" cy="216024"/>
          </a:xfrm>
          <a:prstGeom prst="rect">
            <a:avLst/>
          </a:prstGeom>
          <a:solidFill>
            <a:srgbClr val="987C4D"/>
          </a:solidFill>
          <a:ln>
            <a:solidFill>
              <a:srgbClr val="987C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b="1" dirty="0"/>
          </a:p>
        </p:txBody>
      </p:sp>
      <p:sp>
        <p:nvSpPr>
          <p:cNvPr id="45" name="TextBox 44"/>
          <p:cNvSpPr txBox="1"/>
          <p:nvPr/>
        </p:nvSpPr>
        <p:spPr>
          <a:xfrm>
            <a:off x="2231975" y="2322363"/>
            <a:ext cx="7136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3. </a:t>
            </a:r>
            <a:r>
              <a:rPr lang="ko-KR" altLang="en-US" sz="1000" dirty="0"/>
              <a:t>로그인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2098177" y="2924116"/>
            <a:ext cx="13548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4. </a:t>
            </a:r>
            <a:r>
              <a:rPr lang="ko-KR" altLang="en-US" sz="1000" dirty="0"/>
              <a:t>회원정보확인승인</a:t>
            </a:r>
          </a:p>
        </p:txBody>
      </p:sp>
      <p:cxnSp>
        <p:nvCxnSpPr>
          <p:cNvPr id="83" name="직선 화살표 연결선 82"/>
          <p:cNvCxnSpPr/>
          <p:nvPr/>
        </p:nvCxnSpPr>
        <p:spPr>
          <a:xfrm>
            <a:off x="744830" y="3755837"/>
            <a:ext cx="4187210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직사각형 83"/>
          <p:cNvSpPr/>
          <p:nvPr/>
        </p:nvSpPr>
        <p:spPr>
          <a:xfrm>
            <a:off x="546727" y="3737476"/>
            <a:ext cx="288032" cy="216024"/>
          </a:xfrm>
          <a:prstGeom prst="rect">
            <a:avLst/>
          </a:prstGeom>
          <a:solidFill>
            <a:srgbClr val="987C4D"/>
          </a:solidFill>
          <a:ln>
            <a:solidFill>
              <a:srgbClr val="987C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b="1" dirty="0"/>
          </a:p>
        </p:txBody>
      </p:sp>
      <p:cxnSp>
        <p:nvCxnSpPr>
          <p:cNvPr id="85" name="직선 화살표 연결선 84"/>
          <p:cNvCxnSpPr/>
          <p:nvPr/>
        </p:nvCxnSpPr>
        <p:spPr>
          <a:xfrm flipH="1">
            <a:off x="895116" y="3967120"/>
            <a:ext cx="3993351" cy="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직사각형 85"/>
          <p:cNvSpPr/>
          <p:nvPr/>
        </p:nvSpPr>
        <p:spPr>
          <a:xfrm>
            <a:off x="4974667" y="3771627"/>
            <a:ext cx="288032" cy="216024"/>
          </a:xfrm>
          <a:prstGeom prst="rect">
            <a:avLst/>
          </a:prstGeom>
          <a:solidFill>
            <a:srgbClr val="987C4D"/>
          </a:solidFill>
          <a:ln>
            <a:solidFill>
              <a:srgbClr val="987C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b="1" dirty="0"/>
          </a:p>
        </p:txBody>
      </p:sp>
      <p:sp>
        <p:nvSpPr>
          <p:cNvPr id="87" name="TextBox 86"/>
          <p:cNvSpPr txBox="1"/>
          <p:nvPr/>
        </p:nvSpPr>
        <p:spPr>
          <a:xfrm>
            <a:off x="2231975" y="3501008"/>
            <a:ext cx="265008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5. </a:t>
            </a:r>
            <a:r>
              <a:rPr lang="ko-KR" altLang="en-US" sz="1000" dirty="0" smtClean="0"/>
              <a:t>내가 </a:t>
            </a:r>
            <a:r>
              <a:rPr lang="ko-KR" altLang="en-US" sz="1000" dirty="0" err="1" smtClean="0"/>
              <a:t>쓴글</a:t>
            </a:r>
            <a:r>
              <a:rPr lang="en-US" altLang="ko-KR" sz="1000" dirty="0" smtClean="0"/>
              <a:t>, </a:t>
            </a:r>
            <a:r>
              <a:rPr lang="ko-KR" altLang="en-US" sz="1000" dirty="0" smtClean="0"/>
              <a:t>보유 아이템</a:t>
            </a:r>
            <a:r>
              <a:rPr lang="en-US" altLang="ko-KR" sz="1000" dirty="0" smtClean="0"/>
              <a:t>, </a:t>
            </a:r>
            <a:r>
              <a:rPr lang="ko-KR" altLang="en-US" sz="1000" dirty="0" err="1"/>
              <a:t>내정보</a:t>
            </a:r>
            <a:r>
              <a:rPr lang="ko-KR" altLang="en-US" sz="1000" dirty="0"/>
              <a:t> 등 조회</a:t>
            </a:r>
          </a:p>
        </p:txBody>
      </p:sp>
      <p:sp>
        <p:nvSpPr>
          <p:cNvPr id="88" name="TextBox 87"/>
          <p:cNvSpPr txBox="1"/>
          <p:nvPr/>
        </p:nvSpPr>
        <p:spPr>
          <a:xfrm>
            <a:off x="2267744" y="4077072"/>
            <a:ext cx="257955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6</a:t>
            </a:r>
            <a:r>
              <a:rPr lang="en-US" altLang="ko-KR" sz="1000" dirty="0" smtClean="0"/>
              <a:t>. </a:t>
            </a:r>
            <a:r>
              <a:rPr lang="ko-KR" altLang="en-US" sz="1000" dirty="0"/>
              <a:t>내가 </a:t>
            </a:r>
            <a:r>
              <a:rPr lang="ko-KR" altLang="en-US" sz="1000" dirty="0" err="1"/>
              <a:t>쓴글</a:t>
            </a:r>
            <a:r>
              <a:rPr lang="en-US" altLang="ko-KR" sz="1000" dirty="0"/>
              <a:t>, </a:t>
            </a:r>
            <a:r>
              <a:rPr lang="ko-KR" altLang="en-US" sz="1000" dirty="0"/>
              <a:t>보유 아이템</a:t>
            </a:r>
            <a:r>
              <a:rPr lang="en-US" altLang="ko-KR" sz="1000" dirty="0"/>
              <a:t>, </a:t>
            </a:r>
            <a:r>
              <a:rPr lang="ko-KR" altLang="en-US" sz="1000" dirty="0" err="1"/>
              <a:t>내정보</a:t>
            </a:r>
            <a:r>
              <a:rPr lang="ko-KR" altLang="en-US" sz="1000" dirty="0"/>
              <a:t> 등 조회</a:t>
            </a:r>
          </a:p>
        </p:txBody>
      </p:sp>
      <p:cxnSp>
        <p:nvCxnSpPr>
          <p:cNvPr id="89" name="직선 화살표 연결선 88"/>
          <p:cNvCxnSpPr/>
          <p:nvPr/>
        </p:nvCxnSpPr>
        <p:spPr>
          <a:xfrm>
            <a:off x="876994" y="4793210"/>
            <a:ext cx="5423198" cy="1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직사각형 89"/>
          <p:cNvSpPr/>
          <p:nvPr/>
        </p:nvSpPr>
        <p:spPr>
          <a:xfrm>
            <a:off x="573188" y="4792096"/>
            <a:ext cx="288032" cy="216024"/>
          </a:xfrm>
          <a:prstGeom prst="rect">
            <a:avLst/>
          </a:prstGeom>
          <a:solidFill>
            <a:srgbClr val="987C4D"/>
          </a:solidFill>
          <a:ln>
            <a:solidFill>
              <a:srgbClr val="987C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b="1" dirty="0"/>
          </a:p>
        </p:txBody>
      </p:sp>
      <p:cxnSp>
        <p:nvCxnSpPr>
          <p:cNvPr id="91" name="직선 화살표 연결선 90"/>
          <p:cNvCxnSpPr/>
          <p:nvPr/>
        </p:nvCxnSpPr>
        <p:spPr>
          <a:xfrm flipH="1">
            <a:off x="886055" y="5012125"/>
            <a:ext cx="5405075" cy="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직사각형 91"/>
          <p:cNvSpPr/>
          <p:nvPr/>
        </p:nvSpPr>
        <p:spPr>
          <a:xfrm>
            <a:off x="6316648" y="4792096"/>
            <a:ext cx="288032" cy="216024"/>
          </a:xfrm>
          <a:prstGeom prst="rect">
            <a:avLst/>
          </a:prstGeom>
          <a:solidFill>
            <a:srgbClr val="987C4D"/>
          </a:solidFill>
          <a:ln>
            <a:solidFill>
              <a:srgbClr val="987C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b="1" dirty="0"/>
          </a:p>
        </p:txBody>
      </p:sp>
      <p:sp>
        <p:nvSpPr>
          <p:cNvPr id="93" name="TextBox 92"/>
          <p:cNvSpPr txBox="1"/>
          <p:nvPr/>
        </p:nvSpPr>
        <p:spPr>
          <a:xfrm>
            <a:off x="2268557" y="4545875"/>
            <a:ext cx="290656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7</a:t>
            </a:r>
            <a:r>
              <a:rPr lang="en-US" altLang="ko-KR" sz="1000" dirty="0" smtClean="0"/>
              <a:t>. </a:t>
            </a:r>
            <a:r>
              <a:rPr lang="ko-KR" altLang="en-US" sz="1000" dirty="0"/>
              <a:t>글 작성 </a:t>
            </a:r>
            <a:r>
              <a:rPr lang="en-US" altLang="ko-KR" sz="1000" dirty="0"/>
              <a:t>/ </a:t>
            </a:r>
            <a:r>
              <a:rPr lang="ko-KR" altLang="en-US" sz="1000" dirty="0" err="1"/>
              <a:t>답글</a:t>
            </a:r>
            <a:r>
              <a:rPr lang="ko-KR" altLang="en-US" sz="1000" dirty="0"/>
              <a:t> 달기</a:t>
            </a:r>
            <a:r>
              <a:rPr lang="en-US" altLang="ko-KR" sz="1000" dirty="0"/>
              <a:t>/ </a:t>
            </a:r>
            <a:r>
              <a:rPr lang="ko-KR" altLang="en-US" sz="1000" dirty="0" err="1"/>
              <a:t>댓글</a:t>
            </a:r>
            <a:r>
              <a:rPr lang="ko-KR" altLang="en-US" sz="1000" dirty="0"/>
              <a:t> 달기 </a:t>
            </a:r>
            <a:r>
              <a:rPr lang="en-US" altLang="ko-KR" sz="1000" dirty="0"/>
              <a:t>/ </a:t>
            </a:r>
            <a:r>
              <a:rPr lang="ko-KR" altLang="en-US" sz="1000" dirty="0"/>
              <a:t>조회 </a:t>
            </a:r>
            <a:r>
              <a:rPr lang="en-US" altLang="ko-KR" sz="1000" dirty="0"/>
              <a:t>/ </a:t>
            </a:r>
            <a:r>
              <a:rPr lang="ko-KR" altLang="en-US" sz="1000" dirty="0"/>
              <a:t>삭제</a:t>
            </a:r>
          </a:p>
        </p:txBody>
      </p:sp>
      <p:sp>
        <p:nvSpPr>
          <p:cNvPr id="94" name="TextBox 93"/>
          <p:cNvSpPr txBox="1"/>
          <p:nvPr/>
        </p:nvSpPr>
        <p:spPr>
          <a:xfrm>
            <a:off x="2384280" y="5103994"/>
            <a:ext cx="101502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8</a:t>
            </a:r>
            <a:r>
              <a:rPr lang="en-US" altLang="ko-KR" sz="1000" dirty="0" smtClean="0"/>
              <a:t>. </a:t>
            </a:r>
            <a:r>
              <a:rPr lang="ko-KR" altLang="en-US" sz="1000" dirty="0"/>
              <a:t>게시판 확인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2699792" y="153506"/>
            <a:ext cx="28803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756B5F"/>
                </a:solidFill>
              </a:rPr>
              <a:t>(user mode sequence diagram)</a:t>
            </a:r>
            <a:endParaRPr lang="ko-KR" altLang="en-US" sz="1200" b="1" dirty="0">
              <a:solidFill>
                <a:srgbClr val="756B5F"/>
              </a:solidFill>
            </a:endParaRPr>
          </a:p>
        </p:txBody>
      </p:sp>
      <p:sp>
        <p:nvSpPr>
          <p:cNvPr id="106" name="직사각형 105"/>
          <p:cNvSpPr/>
          <p:nvPr/>
        </p:nvSpPr>
        <p:spPr>
          <a:xfrm>
            <a:off x="7512540" y="949466"/>
            <a:ext cx="720080" cy="504056"/>
          </a:xfrm>
          <a:prstGeom prst="rect">
            <a:avLst/>
          </a:prstGeom>
          <a:solidFill>
            <a:srgbClr val="987C4D"/>
          </a:solidFill>
          <a:ln>
            <a:solidFill>
              <a:srgbClr val="987C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b="1" dirty="0" smtClean="0"/>
              <a:t>갤러리</a:t>
            </a:r>
            <a:endParaRPr lang="ko-KR" altLang="en-US" sz="1000" b="1" dirty="0"/>
          </a:p>
        </p:txBody>
      </p:sp>
      <p:cxnSp>
        <p:nvCxnSpPr>
          <p:cNvPr id="107" name="직선 연결선 106"/>
          <p:cNvCxnSpPr>
            <a:stCxn id="106" idx="2"/>
          </p:cNvCxnSpPr>
          <p:nvPr/>
        </p:nvCxnSpPr>
        <p:spPr>
          <a:xfrm>
            <a:off x="7872580" y="1453522"/>
            <a:ext cx="41898" cy="4824536"/>
          </a:xfrm>
          <a:prstGeom prst="line">
            <a:avLst/>
          </a:prstGeom>
          <a:ln w="25400">
            <a:solidFill>
              <a:srgbClr val="756B5F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직사각형 107"/>
          <p:cNvSpPr/>
          <p:nvPr/>
        </p:nvSpPr>
        <p:spPr>
          <a:xfrm>
            <a:off x="7728564" y="5668370"/>
            <a:ext cx="288032" cy="216024"/>
          </a:xfrm>
          <a:prstGeom prst="rect">
            <a:avLst/>
          </a:prstGeom>
          <a:solidFill>
            <a:srgbClr val="987C4D"/>
          </a:solidFill>
          <a:ln>
            <a:solidFill>
              <a:srgbClr val="987C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b="1" dirty="0"/>
          </a:p>
        </p:txBody>
      </p:sp>
      <p:cxnSp>
        <p:nvCxnSpPr>
          <p:cNvPr id="112" name="직선 화살표 연결선 111"/>
          <p:cNvCxnSpPr/>
          <p:nvPr/>
        </p:nvCxnSpPr>
        <p:spPr>
          <a:xfrm flipH="1">
            <a:off x="876994" y="5886866"/>
            <a:ext cx="6894489" cy="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화살표 연결선 113"/>
          <p:cNvCxnSpPr/>
          <p:nvPr/>
        </p:nvCxnSpPr>
        <p:spPr>
          <a:xfrm>
            <a:off x="861220" y="5688113"/>
            <a:ext cx="6853900" cy="1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직사각형 115"/>
          <p:cNvSpPr/>
          <p:nvPr/>
        </p:nvSpPr>
        <p:spPr>
          <a:xfrm>
            <a:off x="539551" y="5688112"/>
            <a:ext cx="288032" cy="216024"/>
          </a:xfrm>
          <a:prstGeom prst="rect">
            <a:avLst/>
          </a:prstGeom>
          <a:solidFill>
            <a:srgbClr val="987C4D"/>
          </a:solidFill>
          <a:ln>
            <a:solidFill>
              <a:srgbClr val="987C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b="1" dirty="0"/>
          </a:p>
        </p:txBody>
      </p:sp>
      <p:sp>
        <p:nvSpPr>
          <p:cNvPr id="117" name="TextBox 116"/>
          <p:cNvSpPr txBox="1"/>
          <p:nvPr/>
        </p:nvSpPr>
        <p:spPr>
          <a:xfrm>
            <a:off x="2256829" y="5422149"/>
            <a:ext cx="34644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9</a:t>
            </a:r>
            <a:r>
              <a:rPr lang="en-US" altLang="ko-KR" sz="1000" dirty="0" smtClean="0"/>
              <a:t>. </a:t>
            </a:r>
            <a:r>
              <a:rPr lang="ko-KR" altLang="en-US" sz="1000" dirty="0" smtClean="0"/>
              <a:t>사진첨부 글 </a:t>
            </a:r>
            <a:r>
              <a:rPr lang="ko-KR" altLang="en-US" sz="1000" dirty="0"/>
              <a:t>작성 </a:t>
            </a:r>
            <a:r>
              <a:rPr lang="en-US" altLang="ko-KR" sz="1000" dirty="0"/>
              <a:t>/ </a:t>
            </a:r>
            <a:r>
              <a:rPr lang="ko-KR" altLang="en-US" sz="1000" dirty="0" err="1"/>
              <a:t>답글</a:t>
            </a:r>
            <a:r>
              <a:rPr lang="ko-KR" altLang="en-US" sz="1000" dirty="0"/>
              <a:t> 달기</a:t>
            </a:r>
            <a:r>
              <a:rPr lang="en-US" altLang="ko-KR" sz="1000" dirty="0"/>
              <a:t>/ </a:t>
            </a:r>
            <a:r>
              <a:rPr lang="ko-KR" altLang="en-US" sz="1000" dirty="0" err="1"/>
              <a:t>댓글</a:t>
            </a:r>
            <a:r>
              <a:rPr lang="ko-KR" altLang="en-US" sz="1000" dirty="0"/>
              <a:t> 달기 </a:t>
            </a:r>
            <a:r>
              <a:rPr lang="en-US" altLang="ko-KR" sz="1000" dirty="0"/>
              <a:t>/ </a:t>
            </a:r>
            <a:r>
              <a:rPr lang="ko-KR" altLang="en-US" sz="1000" dirty="0"/>
              <a:t>조회 </a:t>
            </a:r>
            <a:r>
              <a:rPr lang="en-US" altLang="ko-KR" sz="1000" dirty="0"/>
              <a:t>/ </a:t>
            </a:r>
            <a:r>
              <a:rPr lang="ko-KR" altLang="en-US" sz="1000" dirty="0" smtClean="0"/>
              <a:t>삭제</a:t>
            </a:r>
            <a:endParaRPr lang="ko-KR" altLang="en-US" sz="1000" dirty="0"/>
          </a:p>
        </p:txBody>
      </p:sp>
      <p:sp>
        <p:nvSpPr>
          <p:cNvPr id="118" name="TextBox 117"/>
          <p:cNvSpPr txBox="1"/>
          <p:nvPr/>
        </p:nvSpPr>
        <p:spPr>
          <a:xfrm>
            <a:off x="2313747" y="6023930"/>
            <a:ext cx="108555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10. </a:t>
            </a:r>
            <a:r>
              <a:rPr lang="ko-KR" altLang="en-US" sz="1000" dirty="0"/>
              <a:t>게시판 확인</a:t>
            </a:r>
          </a:p>
        </p:txBody>
      </p:sp>
    </p:spTree>
    <p:extLst>
      <p:ext uri="{BB962C8B-B14F-4D97-AF65-F5344CB8AC3E}">
        <p14:creationId xmlns:p14="http://schemas.microsoft.com/office/powerpoint/2010/main" val="2236450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6902896" y="6448251"/>
            <a:ext cx="2133600" cy="365125"/>
          </a:xfrm>
        </p:spPr>
        <p:txBody>
          <a:bodyPr/>
          <a:lstStyle/>
          <a:p>
            <a:fld id="{8E974B11-60DB-405B-8211-256C6E064270}" type="slidenum">
              <a:rPr lang="ko-KR" altLang="en-US" smtClean="0"/>
              <a:t>14</a:t>
            </a:fld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699792" y="153506"/>
            <a:ext cx="30243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756B5F"/>
                </a:solidFill>
              </a:rPr>
              <a:t>(admin mode sequence diagram)</a:t>
            </a:r>
            <a:endParaRPr lang="ko-KR" altLang="en-US" sz="1200" b="1" dirty="0">
              <a:solidFill>
                <a:srgbClr val="756B5F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3527" y="107340"/>
            <a:ext cx="2937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756B5F"/>
                </a:solidFill>
              </a:rPr>
              <a:t>7.  </a:t>
            </a:r>
            <a:r>
              <a:rPr lang="ko-KR" altLang="en-US" b="1" dirty="0">
                <a:solidFill>
                  <a:srgbClr val="756B5F"/>
                </a:solidFill>
              </a:rPr>
              <a:t>순차 다이어그램</a:t>
            </a:r>
          </a:p>
        </p:txBody>
      </p:sp>
      <p:grpSp>
        <p:nvGrpSpPr>
          <p:cNvPr id="14" name="그룹 13"/>
          <p:cNvGrpSpPr/>
          <p:nvPr/>
        </p:nvGrpSpPr>
        <p:grpSpPr>
          <a:xfrm>
            <a:off x="382458" y="1127790"/>
            <a:ext cx="6120680" cy="4965506"/>
            <a:chOff x="899592" y="1189972"/>
            <a:chExt cx="6120680" cy="4965506"/>
          </a:xfrm>
        </p:grpSpPr>
        <p:cxnSp>
          <p:nvCxnSpPr>
            <p:cNvPr id="37" name="직선 화살표 연결선 36"/>
            <p:cNvCxnSpPr/>
            <p:nvPr/>
          </p:nvCxnSpPr>
          <p:spPr>
            <a:xfrm flipH="1">
              <a:off x="1409919" y="2353465"/>
              <a:ext cx="1026811" cy="0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직사각형 2"/>
            <p:cNvSpPr/>
            <p:nvPr/>
          </p:nvSpPr>
          <p:spPr>
            <a:xfrm>
              <a:off x="899592" y="1197232"/>
              <a:ext cx="720080" cy="504056"/>
            </a:xfrm>
            <a:prstGeom prst="rect">
              <a:avLst/>
            </a:prstGeom>
            <a:solidFill>
              <a:srgbClr val="987C4D"/>
            </a:solidFill>
            <a:ln>
              <a:solidFill>
                <a:srgbClr val="987C4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000" b="1" dirty="0" smtClean="0"/>
                <a:t>관리자</a:t>
              </a:r>
              <a:endParaRPr lang="en-US" altLang="ko-KR" sz="1000" b="1" dirty="0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2256111" y="1197232"/>
              <a:ext cx="720080" cy="504056"/>
            </a:xfrm>
            <a:prstGeom prst="rect">
              <a:avLst/>
            </a:prstGeom>
            <a:solidFill>
              <a:srgbClr val="987C4D"/>
            </a:solidFill>
            <a:ln>
              <a:solidFill>
                <a:srgbClr val="987C4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000" b="1" dirty="0"/>
                <a:t>로그인</a:t>
              </a:r>
              <a:r>
                <a:rPr lang="en-US" altLang="ko-KR" sz="1000" b="1" dirty="0"/>
                <a:t>/</a:t>
              </a:r>
              <a:r>
                <a:rPr lang="ko-KR" altLang="en-US" sz="1000" b="1" dirty="0"/>
                <a:t>아웃</a:t>
              </a: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3601032" y="1197232"/>
              <a:ext cx="720080" cy="504056"/>
            </a:xfrm>
            <a:prstGeom prst="rect">
              <a:avLst/>
            </a:prstGeom>
            <a:solidFill>
              <a:srgbClr val="987C4D"/>
            </a:solidFill>
            <a:ln>
              <a:solidFill>
                <a:srgbClr val="987C4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000" b="1" dirty="0"/>
                <a:t>공지사항</a:t>
              </a: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6300192" y="1197232"/>
              <a:ext cx="720080" cy="504056"/>
            </a:xfrm>
            <a:prstGeom prst="rect">
              <a:avLst/>
            </a:prstGeom>
            <a:solidFill>
              <a:srgbClr val="987C4D"/>
            </a:solidFill>
            <a:ln>
              <a:solidFill>
                <a:srgbClr val="987C4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000" b="1" dirty="0"/>
                <a:t>회원관리</a:t>
              </a: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4976879" y="1189972"/>
              <a:ext cx="720080" cy="504056"/>
            </a:xfrm>
            <a:prstGeom prst="rect">
              <a:avLst/>
            </a:prstGeom>
            <a:solidFill>
              <a:srgbClr val="987C4D"/>
            </a:solidFill>
            <a:ln>
              <a:solidFill>
                <a:srgbClr val="987C4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000" b="1" dirty="0" smtClean="0"/>
                <a:t>각 게시판 관리</a:t>
              </a:r>
              <a:endParaRPr lang="ko-KR" altLang="en-US" sz="1000" b="1" dirty="0"/>
            </a:p>
          </p:txBody>
        </p:sp>
        <p:cxnSp>
          <p:nvCxnSpPr>
            <p:cNvPr id="16" name="직선 연결선 15"/>
            <p:cNvCxnSpPr>
              <a:stCxn id="6" idx="2"/>
            </p:cNvCxnSpPr>
            <p:nvPr/>
          </p:nvCxnSpPr>
          <p:spPr>
            <a:xfrm>
              <a:off x="2616151" y="1701288"/>
              <a:ext cx="0" cy="4320000"/>
            </a:xfrm>
            <a:prstGeom prst="line">
              <a:avLst/>
            </a:prstGeom>
            <a:ln w="25400">
              <a:solidFill>
                <a:srgbClr val="756B5F"/>
              </a:solidFill>
              <a:prstDash val="dash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/>
            <p:cNvCxnSpPr/>
            <p:nvPr/>
          </p:nvCxnSpPr>
          <p:spPr>
            <a:xfrm>
              <a:off x="3975185" y="1701288"/>
              <a:ext cx="0" cy="4320000"/>
            </a:xfrm>
            <a:prstGeom prst="line">
              <a:avLst/>
            </a:prstGeom>
            <a:ln w="25400">
              <a:solidFill>
                <a:srgbClr val="756B5F"/>
              </a:solidFill>
              <a:prstDash val="dash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/>
            <p:cNvCxnSpPr/>
            <p:nvPr/>
          </p:nvCxnSpPr>
          <p:spPr>
            <a:xfrm>
              <a:off x="1259632" y="1701288"/>
              <a:ext cx="0" cy="4454190"/>
            </a:xfrm>
            <a:prstGeom prst="line">
              <a:avLst/>
            </a:prstGeom>
            <a:ln w="25400">
              <a:solidFill>
                <a:srgbClr val="756B5F"/>
              </a:solidFill>
              <a:prstDash val="dash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/>
            <p:cNvCxnSpPr/>
            <p:nvPr/>
          </p:nvCxnSpPr>
          <p:spPr>
            <a:xfrm>
              <a:off x="5365736" y="1694028"/>
              <a:ext cx="0" cy="4320000"/>
            </a:xfrm>
            <a:prstGeom prst="line">
              <a:avLst/>
            </a:prstGeom>
            <a:ln w="25400">
              <a:solidFill>
                <a:srgbClr val="756B5F"/>
              </a:solidFill>
              <a:prstDash val="dash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/>
            <p:cNvCxnSpPr/>
            <p:nvPr/>
          </p:nvCxnSpPr>
          <p:spPr>
            <a:xfrm>
              <a:off x="6660232" y="1701288"/>
              <a:ext cx="0" cy="4320000"/>
            </a:xfrm>
            <a:prstGeom prst="line">
              <a:avLst/>
            </a:prstGeom>
            <a:ln w="25400">
              <a:solidFill>
                <a:srgbClr val="756B5F"/>
              </a:solidFill>
              <a:prstDash val="dash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직사각형 25"/>
            <p:cNvSpPr/>
            <p:nvPr/>
          </p:nvSpPr>
          <p:spPr>
            <a:xfrm>
              <a:off x="1104983" y="2061328"/>
              <a:ext cx="288032" cy="3897503"/>
            </a:xfrm>
            <a:prstGeom prst="rect">
              <a:avLst/>
            </a:prstGeom>
            <a:solidFill>
              <a:srgbClr val="987C4D"/>
            </a:solidFill>
            <a:ln>
              <a:solidFill>
                <a:srgbClr val="987C4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000" b="1" dirty="0"/>
            </a:p>
          </p:txBody>
        </p:sp>
        <p:cxnSp>
          <p:nvCxnSpPr>
            <p:cNvPr id="28" name="직선 화살표 연결선 27"/>
            <p:cNvCxnSpPr/>
            <p:nvPr/>
          </p:nvCxnSpPr>
          <p:spPr>
            <a:xfrm>
              <a:off x="1409919" y="2175147"/>
              <a:ext cx="1046748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직사각형 32"/>
            <p:cNvSpPr/>
            <p:nvPr/>
          </p:nvSpPr>
          <p:spPr>
            <a:xfrm>
              <a:off x="2472135" y="2137441"/>
              <a:ext cx="288032" cy="216024"/>
            </a:xfrm>
            <a:prstGeom prst="rect">
              <a:avLst/>
            </a:prstGeom>
            <a:solidFill>
              <a:srgbClr val="987C4D"/>
            </a:solidFill>
            <a:ln>
              <a:solidFill>
                <a:srgbClr val="987C4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000" b="1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486530" y="1852333"/>
              <a:ext cx="71365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/>
                <a:t>1. </a:t>
              </a:r>
              <a:r>
                <a:rPr lang="ko-KR" altLang="en-US" sz="1000" dirty="0"/>
                <a:t>로그인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1486530" y="2424776"/>
              <a:ext cx="97013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/>
                <a:t>2. </a:t>
              </a:r>
              <a:r>
                <a:rPr lang="ko-KR" altLang="en-US" sz="1000" dirty="0"/>
                <a:t>관리자승인</a:t>
              </a:r>
            </a:p>
          </p:txBody>
        </p:sp>
        <p:cxnSp>
          <p:nvCxnSpPr>
            <p:cNvPr id="49" name="직선 화살표 연결선 48"/>
            <p:cNvCxnSpPr/>
            <p:nvPr/>
          </p:nvCxnSpPr>
          <p:spPr>
            <a:xfrm>
              <a:off x="1423072" y="2917616"/>
              <a:ext cx="239252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화살표 연결선 50"/>
            <p:cNvCxnSpPr/>
            <p:nvPr/>
          </p:nvCxnSpPr>
          <p:spPr>
            <a:xfrm flipH="1">
              <a:off x="1423072" y="3131828"/>
              <a:ext cx="2399354" cy="0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직사각형 51"/>
            <p:cNvSpPr/>
            <p:nvPr/>
          </p:nvSpPr>
          <p:spPr>
            <a:xfrm>
              <a:off x="3824751" y="2915804"/>
              <a:ext cx="288032" cy="216024"/>
            </a:xfrm>
            <a:prstGeom prst="rect">
              <a:avLst/>
            </a:prstGeom>
            <a:solidFill>
              <a:srgbClr val="987C4D"/>
            </a:solidFill>
            <a:ln>
              <a:solidFill>
                <a:srgbClr val="987C4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000" b="1" dirty="0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1486530" y="2671395"/>
              <a:ext cx="233589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/>
                <a:t>5. </a:t>
              </a:r>
              <a:r>
                <a:rPr lang="ko-KR" altLang="en-US" sz="1000" dirty="0"/>
                <a:t>공지사항 작성</a:t>
              </a:r>
              <a:r>
                <a:rPr lang="en-US" altLang="ko-KR" sz="1000" dirty="0"/>
                <a:t> / </a:t>
              </a:r>
              <a:r>
                <a:rPr lang="ko-KR" altLang="en-US" sz="1000" dirty="0"/>
                <a:t>수정 </a:t>
              </a:r>
              <a:r>
                <a:rPr lang="en-US" altLang="ko-KR" sz="1000" dirty="0"/>
                <a:t>/ </a:t>
              </a:r>
              <a:r>
                <a:rPr lang="ko-KR" altLang="en-US" sz="1000" dirty="0"/>
                <a:t>조회 </a:t>
              </a:r>
              <a:r>
                <a:rPr lang="en-US" altLang="ko-KR" sz="1000" dirty="0"/>
                <a:t>/ </a:t>
              </a:r>
              <a:r>
                <a:rPr lang="ko-KR" altLang="en-US" sz="1000" dirty="0"/>
                <a:t>삭제</a:t>
              </a: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1490553" y="3131828"/>
              <a:ext cx="144462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/>
                <a:t>6. </a:t>
              </a:r>
              <a:r>
                <a:rPr lang="ko-KR" altLang="en-US" sz="1000" dirty="0"/>
                <a:t>공지사항 목록 확인</a:t>
              </a:r>
            </a:p>
          </p:txBody>
        </p:sp>
        <p:cxnSp>
          <p:nvCxnSpPr>
            <p:cNvPr id="57" name="직선 화살표 연결선 56"/>
            <p:cNvCxnSpPr/>
            <p:nvPr/>
          </p:nvCxnSpPr>
          <p:spPr>
            <a:xfrm>
              <a:off x="1409919" y="3923579"/>
              <a:ext cx="3826481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화살표 연결선 58"/>
            <p:cNvCxnSpPr/>
            <p:nvPr/>
          </p:nvCxnSpPr>
          <p:spPr>
            <a:xfrm flipH="1">
              <a:off x="1394723" y="4105096"/>
              <a:ext cx="387539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직사각형 59"/>
            <p:cNvSpPr/>
            <p:nvPr/>
          </p:nvSpPr>
          <p:spPr>
            <a:xfrm>
              <a:off x="5221720" y="3889072"/>
              <a:ext cx="288032" cy="216024"/>
            </a:xfrm>
            <a:prstGeom prst="rect">
              <a:avLst/>
            </a:prstGeom>
            <a:solidFill>
              <a:srgbClr val="987C4D"/>
            </a:solidFill>
            <a:ln>
              <a:solidFill>
                <a:srgbClr val="987C4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000" b="1" dirty="0"/>
            </a:p>
          </p:txBody>
        </p:sp>
        <p:cxnSp>
          <p:nvCxnSpPr>
            <p:cNvPr id="64" name="직선 화살표 연결선 63"/>
            <p:cNvCxnSpPr/>
            <p:nvPr/>
          </p:nvCxnSpPr>
          <p:spPr>
            <a:xfrm>
              <a:off x="1423072" y="4768156"/>
              <a:ext cx="507600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화살표 연결선 65"/>
            <p:cNvCxnSpPr/>
            <p:nvPr/>
          </p:nvCxnSpPr>
          <p:spPr>
            <a:xfrm flipH="1">
              <a:off x="1403648" y="4869640"/>
              <a:ext cx="507600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직사각형 66"/>
            <p:cNvSpPr/>
            <p:nvPr/>
          </p:nvSpPr>
          <p:spPr>
            <a:xfrm>
              <a:off x="6516216" y="4704358"/>
              <a:ext cx="288032" cy="216024"/>
            </a:xfrm>
            <a:prstGeom prst="rect">
              <a:avLst/>
            </a:prstGeom>
            <a:solidFill>
              <a:srgbClr val="987C4D"/>
            </a:solidFill>
            <a:ln>
              <a:solidFill>
                <a:srgbClr val="987C4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000" b="1" dirty="0"/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3038318" y="4540146"/>
              <a:ext cx="157286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/>
                <a:t>9. </a:t>
              </a:r>
              <a:r>
                <a:rPr lang="ko-KR" altLang="en-US" sz="1000" dirty="0" smtClean="0"/>
                <a:t>회원가입 및 회원탈퇴</a:t>
              </a:r>
              <a:endParaRPr lang="ko-KR" altLang="en-US" sz="1000" dirty="0"/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3038318" y="4869640"/>
              <a:ext cx="125867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/>
                <a:t>10. </a:t>
              </a:r>
              <a:r>
                <a:rPr lang="ko-KR" altLang="en-US" sz="1000" dirty="0"/>
                <a:t>회원 목록 확인</a:t>
              </a: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2896425" y="4134752"/>
              <a:ext cx="1202573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dirty="0"/>
                <a:t>8. </a:t>
              </a:r>
              <a:r>
                <a:rPr lang="ko-KR" altLang="en-US" sz="900" dirty="0" err="1" smtClean="0"/>
                <a:t>게시글</a:t>
              </a:r>
              <a:r>
                <a:rPr lang="ko-KR" altLang="en-US" sz="900" dirty="0" smtClean="0"/>
                <a:t> </a:t>
              </a:r>
              <a:r>
                <a:rPr lang="ko-KR" altLang="en-US" sz="900" dirty="0"/>
                <a:t>목록 확인</a:t>
              </a:r>
            </a:p>
          </p:txBody>
        </p:sp>
      </p:grpSp>
      <p:sp>
        <p:nvSpPr>
          <p:cNvPr id="63" name="직사각형 62"/>
          <p:cNvSpPr/>
          <p:nvPr/>
        </p:nvSpPr>
        <p:spPr>
          <a:xfrm>
            <a:off x="7092280" y="1127790"/>
            <a:ext cx="720080" cy="504056"/>
          </a:xfrm>
          <a:prstGeom prst="rect">
            <a:avLst/>
          </a:prstGeom>
          <a:solidFill>
            <a:srgbClr val="987C4D"/>
          </a:solidFill>
          <a:ln>
            <a:solidFill>
              <a:srgbClr val="987C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b="1" dirty="0" smtClean="0"/>
              <a:t>갤러리</a:t>
            </a:r>
            <a:endParaRPr lang="ko-KR" altLang="en-US" sz="1000" b="1" dirty="0"/>
          </a:p>
        </p:txBody>
      </p:sp>
      <p:cxnSp>
        <p:nvCxnSpPr>
          <p:cNvPr id="65" name="직선 연결선 64"/>
          <p:cNvCxnSpPr/>
          <p:nvPr/>
        </p:nvCxnSpPr>
        <p:spPr>
          <a:xfrm>
            <a:off x="7452320" y="1631846"/>
            <a:ext cx="0" cy="4327260"/>
          </a:xfrm>
          <a:prstGeom prst="line">
            <a:avLst/>
          </a:prstGeom>
          <a:ln w="25400">
            <a:solidFill>
              <a:srgbClr val="756B5F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직사각형 69"/>
          <p:cNvSpPr/>
          <p:nvPr/>
        </p:nvSpPr>
        <p:spPr>
          <a:xfrm>
            <a:off x="7319994" y="5110094"/>
            <a:ext cx="288032" cy="216504"/>
          </a:xfrm>
          <a:prstGeom prst="rect">
            <a:avLst/>
          </a:prstGeom>
          <a:solidFill>
            <a:srgbClr val="987C4D"/>
          </a:solidFill>
          <a:ln>
            <a:solidFill>
              <a:srgbClr val="987C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b="1" dirty="0"/>
          </a:p>
        </p:txBody>
      </p:sp>
      <p:cxnSp>
        <p:nvCxnSpPr>
          <p:cNvPr id="71" name="직선 화살표 연결선 70"/>
          <p:cNvCxnSpPr/>
          <p:nvPr/>
        </p:nvCxnSpPr>
        <p:spPr>
          <a:xfrm>
            <a:off x="946797" y="5140451"/>
            <a:ext cx="6373197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/>
          <p:cNvCxnSpPr/>
          <p:nvPr/>
        </p:nvCxnSpPr>
        <p:spPr>
          <a:xfrm flipH="1">
            <a:off x="907092" y="5296245"/>
            <a:ext cx="6349816" cy="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/>
          <p:cNvSpPr txBox="1"/>
          <p:nvPr/>
        </p:nvSpPr>
        <p:spPr>
          <a:xfrm>
            <a:off x="6111357" y="5326598"/>
            <a:ext cx="126669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 smtClean="0"/>
              <a:t>12. </a:t>
            </a:r>
            <a:r>
              <a:rPr lang="ko-KR" altLang="en-US" sz="900" dirty="0" err="1" smtClean="0"/>
              <a:t>게시글</a:t>
            </a:r>
            <a:r>
              <a:rPr lang="ko-KR" altLang="en-US" sz="900" dirty="0" smtClean="0"/>
              <a:t> </a:t>
            </a:r>
            <a:r>
              <a:rPr lang="ko-KR" altLang="en-US" sz="900" dirty="0"/>
              <a:t>목록 확인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4015587" y="4887986"/>
            <a:ext cx="353494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11. </a:t>
            </a:r>
            <a:r>
              <a:rPr lang="ko-KR" altLang="en-US" sz="1000" dirty="0" smtClean="0"/>
              <a:t>사진첨부 글 </a:t>
            </a:r>
            <a:r>
              <a:rPr lang="ko-KR" altLang="en-US" sz="1000" dirty="0"/>
              <a:t>작성 </a:t>
            </a:r>
            <a:r>
              <a:rPr lang="en-US" altLang="ko-KR" sz="1000" dirty="0"/>
              <a:t>/ </a:t>
            </a:r>
            <a:r>
              <a:rPr lang="ko-KR" altLang="en-US" sz="1000" dirty="0" err="1"/>
              <a:t>답글</a:t>
            </a:r>
            <a:r>
              <a:rPr lang="ko-KR" altLang="en-US" sz="1000" dirty="0"/>
              <a:t> 달기</a:t>
            </a:r>
            <a:r>
              <a:rPr lang="en-US" altLang="ko-KR" sz="1000" dirty="0"/>
              <a:t>/ </a:t>
            </a:r>
            <a:r>
              <a:rPr lang="ko-KR" altLang="en-US" sz="1000" dirty="0" err="1"/>
              <a:t>댓글</a:t>
            </a:r>
            <a:r>
              <a:rPr lang="ko-KR" altLang="en-US" sz="1000" dirty="0"/>
              <a:t> 달기 </a:t>
            </a:r>
            <a:r>
              <a:rPr lang="en-US" altLang="ko-KR" sz="1000" dirty="0"/>
              <a:t>/ </a:t>
            </a:r>
            <a:r>
              <a:rPr lang="ko-KR" altLang="en-US" sz="1000" dirty="0"/>
              <a:t>조회 </a:t>
            </a:r>
            <a:r>
              <a:rPr lang="en-US" altLang="ko-KR" sz="1000" dirty="0"/>
              <a:t>/ </a:t>
            </a:r>
            <a:r>
              <a:rPr lang="ko-KR" altLang="en-US" sz="1000" dirty="0" smtClean="0"/>
              <a:t>삭제</a:t>
            </a:r>
            <a:endParaRPr lang="ko-KR" altLang="en-US" sz="1000" dirty="0"/>
          </a:p>
        </p:txBody>
      </p:sp>
      <p:sp>
        <p:nvSpPr>
          <p:cNvPr id="56" name="TextBox 55"/>
          <p:cNvSpPr txBox="1"/>
          <p:nvPr/>
        </p:nvSpPr>
        <p:spPr>
          <a:xfrm>
            <a:off x="1630615" y="3580669"/>
            <a:ext cx="290656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7</a:t>
            </a:r>
            <a:r>
              <a:rPr lang="en-US" altLang="ko-KR" sz="1000" dirty="0" smtClean="0"/>
              <a:t>. </a:t>
            </a:r>
            <a:r>
              <a:rPr lang="ko-KR" altLang="en-US" sz="1000" dirty="0"/>
              <a:t>글 작성 </a:t>
            </a:r>
            <a:r>
              <a:rPr lang="en-US" altLang="ko-KR" sz="1000" dirty="0"/>
              <a:t>/ </a:t>
            </a:r>
            <a:r>
              <a:rPr lang="ko-KR" altLang="en-US" sz="1000" dirty="0" err="1"/>
              <a:t>답글</a:t>
            </a:r>
            <a:r>
              <a:rPr lang="ko-KR" altLang="en-US" sz="1000" dirty="0"/>
              <a:t> 달기</a:t>
            </a:r>
            <a:r>
              <a:rPr lang="en-US" altLang="ko-KR" sz="1000" dirty="0"/>
              <a:t>/ </a:t>
            </a:r>
            <a:r>
              <a:rPr lang="ko-KR" altLang="en-US" sz="1000" dirty="0" err="1"/>
              <a:t>댓글</a:t>
            </a:r>
            <a:r>
              <a:rPr lang="ko-KR" altLang="en-US" sz="1000" dirty="0"/>
              <a:t> 달기 </a:t>
            </a:r>
            <a:r>
              <a:rPr lang="en-US" altLang="ko-KR" sz="1000" dirty="0"/>
              <a:t>/ </a:t>
            </a:r>
            <a:r>
              <a:rPr lang="ko-KR" altLang="en-US" sz="1000" dirty="0"/>
              <a:t>조회 </a:t>
            </a:r>
            <a:r>
              <a:rPr lang="en-US" altLang="ko-KR" sz="1000" dirty="0"/>
              <a:t>/ </a:t>
            </a:r>
            <a:r>
              <a:rPr lang="ko-KR" altLang="en-US" sz="1000" dirty="0"/>
              <a:t>삭제</a:t>
            </a:r>
          </a:p>
        </p:txBody>
      </p:sp>
    </p:spTree>
    <p:extLst>
      <p:ext uri="{BB962C8B-B14F-4D97-AF65-F5344CB8AC3E}">
        <p14:creationId xmlns:p14="http://schemas.microsoft.com/office/powerpoint/2010/main" val="1457109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74B11-60DB-405B-8211-256C6E064270}" type="slidenum">
              <a:rPr lang="ko-KR" altLang="en-US" smtClean="0"/>
              <a:pPr/>
              <a:t>15</a:t>
            </a:fld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23527" y="107340"/>
            <a:ext cx="2937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756B5F"/>
                </a:solidFill>
              </a:rPr>
              <a:t>8.  </a:t>
            </a:r>
            <a:r>
              <a:rPr lang="ko-KR" altLang="en-US" b="1" dirty="0">
                <a:solidFill>
                  <a:srgbClr val="756B5F"/>
                </a:solidFill>
              </a:rPr>
              <a:t>기능정의서</a:t>
            </a: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0067570"/>
              </p:ext>
            </p:extLst>
          </p:nvPr>
        </p:nvGraphicFramePr>
        <p:xfrm>
          <a:off x="611560" y="620687"/>
          <a:ext cx="3888432" cy="583265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0172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3563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60259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348472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15299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u="none" strike="noStrike" dirty="0" err="1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대분류</a:t>
                      </a:r>
                      <a:endParaRPr lang="ko-KR" alt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73" marR="5173" marT="5174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중분류</a:t>
                      </a:r>
                      <a:endParaRPr lang="ko-KR" alt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73" marR="5173" marT="5174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소분류</a:t>
                      </a:r>
                      <a:endParaRPr lang="ko-KR" alt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73" marR="5173" marT="5174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설명</a:t>
                      </a:r>
                      <a:endParaRPr lang="ko-KR" alt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73" marR="5173" marT="5174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10899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3F3F48"/>
                          </a:solidFill>
                          <a:effectLst/>
                          <a:latin typeface="+mn-ea"/>
                          <a:ea typeface="+mn-ea"/>
                        </a:rPr>
                        <a:t>비회원</a:t>
                      </a:r>
                    </a:p>
                  </a:txBody>
                  <a:tcPr marL="5173" marR="5173" marT="5174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3F3F48"/>
                          </a:solidFill>
                          <a:effectLst/>
                          <a:latin typeface="+mn-ea"/>
                          <a:ea typeface="+mn-ea"/>
                        </a:rPr>
                        <a:t>회원관련</a:t>
                      </a:r>
                    </a:p>
                  </a:txBody>
                  <a:tcPr marL="5173" marR="5173" marT="5174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solidFill>
                            <a:srgbClr val="3F3F48"/>
                          </a:solidFill>
                          <a:effectLst/>
                          <a:latin typeface="+mn-ea"/>
                          <a:ea typeface="+mn-ea"/>
                        </a:rPr>
                        <a:t>로그인　</a:t>
                      </a:r>
                      <a:endParaRPr lang="ko-KR" altLang="en-US" sz="900" b="0" i="0" u="none" strike="noStrike" dirty="0">
                        <a:solidFill>
                          <a:srgbClr val="3F3F48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73" marR="5173" marT="5174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8000" lvl="0" algn="l" fontAlgn="ctr"/>
                      <a:r>
                        <a:rPr lang="ko-KR" altLang="en-US" sz="900" b="0" i="0" u="none" strike="noStrike" dirty="0">
                          <a:solidFill>
                            <a:srgbClr val="3F3F48"/>
                          </a:solidFill>
                          <a:effectLst/>
                          <a:latin typeface="+mn-ea"/>
                          <a:ea typeface="+mn-ea"/>
                        </a:rPr>
                        <a:t>이용자</a:t>
                      </a:r>
                      <a:r>
                        <a:rPr lang="en-US" altLang="ko-KR" sz="900" b="0" i="0" u="none" strike="noStrike" dirty="0">
                          <a:solidFill>
                            <a:srgbClr val="3F3F48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900" b="0" i="0" u="none" strike="noStrike" dirty="0">
                          <a:solidFill>
                            <a:srgbClr val="3F3F48"/>
                          </a:solidFill>
                          <a:effectLst/>
                          <a:latin typeface="+mn-ea"/>
                          <a:ea typeface="+mn-ea"/>
                        </a:rPr>
                        <a:t>회원</a:t>
                      </a:r>
                      <a:r>
                        <a:rPr lang="en-US" altLang="ko-KR" sz="900" b="0" i="0" u="none" strike="noStrike" dirty="0">
                          <a:solidFill>
                            <a:srgbClr val="3F3F48"/>
                          </a:solidFill>
                          <a:effectLst/>
                          <a:latin typeface="+mn-ea"/>
                          <a:ea typeface="+mn-ea"/>
                        </a:rPr>
                        <a:t>), </a:t>
                      </a:r>
                      <a:r>
                        <a:rPr lang="ko-KR" altLang="en-US" sz="900" b="0" i="0" u="none" strike="noStrike" dirty="0" smtClean="0">
                          <a:solidFill>
                            <a:srgbClr val="3F3F48"/>
                          </a:solidFill>
                          <a:effectLst/>
                          <a:latin typeface="+mn-ea"/>
                          <a:ea typeface="+mn-ea"/>
                        </a:rPr>
                        <a:t>관리자</a:t>
                      </a:r>
                      <a:endParaRPr lang="en-US" altLang="ko-KR" sz="900" b="0" i="0" u="none" strike="noStrike" dirty="0">
                        <a:solidFill>
                          <a:srgbClr val="3F3F48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73" marR="5173" marT="5174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108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3F3F48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73" marR="5173" marT="5174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 smtClean="0">
                          <a:solidFill>
                            <a:srgbClr val="3F3F48"/>
                          </a:solidFill>
                          <a:effectLst/>
                          <a:latin typeface="+mn-ea"/>
                          <a:ea typeface="+mn-ea"/>
                        </a:rPr>
                        <a:t>회원가입</a:t>
                      </a:r>
                      <a:endParaRPr lang="ko-KR" altLang="en-US" sz="900" b="0" i="0" u="none" strike="noStrike" dirty="0">
                        <a:solidFill>
                          <a:srgbClr val="3F3F48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73" marR="5173" marT="5174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8000" lvl="0" algn="l" fontAlgn="ctr"/>
                      <a:r>
                        <a:rPr lang="ko-KR" altLang="en-US" sz="900" b="0" i="0" u="none" strike="noStrike" dirty="0" smtClean="0">
                          <a:solidFill>
                            <a:srgbClr val="3F3F48"/>
                          </a:solidFill>
                          <a:effectLst/>
                          <a:latin typeface="+mn-ea"/>
                          <a:ea typeface="+mn-ea"/>
                        </a:rPr>
                        <a:t>웹 페이지 이용을 </a:t>
                      </a:r>
                      <a:r>
                        <a:rPr lang="ko-KR" altLang="en-US" sz="900" b="0" i="0" u="none" strike="noStrike" dirty="0">
                          <a:solidFill>
                            <a:srgbClr val="3F3F48"/>
                          </a:solidFill>
                          <a:effectLst/>
                          <a:latin typeface="+mn-ea"/>
                          <a:ea typeface="+mn-ea"/>
                        </a:rPr>
                        <a:t>위한 회원가입</a:t>
                      </a:r>
                      <a:endParaRPr lang="en-US" altLang="ko-KR" sz="900" b="0" i="0" u="none" strike="noStrike" dirty="0">
                        <a:solidFill>
                          <a:srgbClr val="3F3F48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73" marR="5173" marT="5174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10899">
                <a:tc rowSpan="25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 smtClean="0">
                          <a:solidFill>
                            <a:srgbClr val="3F3F48"/>
                          </a:solidFill>
                          <a:effectLst/>
                          <a:latin typeface="+mn-ea"/>
                          <a:ea typeface="+mn-ea"/>
                        </a:rPr>
                        <a:t>회원</a:t>
                      </a:r>
                      <a:endParaRPr lang="ko-KR" altLang="en-US" sz="900" b="0" i="0" u="none" strike="noStrike" dirty="0">
                        <a:solidFill>
                          <a:srgbClr val="3F3F48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73" marR="5173" marT="5174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 smtClean="0">
                          <a:solidFill>
                            <a:srgbClr val="3F3F48"/>
                          </a:solidFill>
                          <a:effectLst/>
                          <a:latin typeface="+mn-ea"/>
                          <a:ea typeface="+mn-ea"/>
                        </a:rPr>
                        <a:t>회원관리</a:t>
                      </a:r>
                      <a:endParaRPr lang="ko-KR" altLang="en-US" sz="900" b="0" i="0" u="none" strike="noStrike" dirty="0">
                        <a:solidFill>
                          <a:srgbClr val="3F3F48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algn="ctr" fontAlgn="ctr"/>
                      <a:r>
                        <a:rPr lang="ko-KR" altLang="en-US" sz="900" b="0" i="0" u="none" strike="noStrike" dirty="0" smtClean="0">
                          <a:solidFill>
                            <a:srgbClr val="3F3F48"/>
                          </a:solidFill>
                          <a:effectLst/>
                          <a:latin typeface="+mn-ea"/>
                          <a:ea typeface="+mn-ea"/>
                        </a:rPr>
                        <a:t>나의 활동</a:t>
                      </a:r>
                      <a:endParaRPr lang="ko-KR" altLang="en-US" sz="900" b="0" i="0" u="none" strike="noStrike" dirty="0">
                        <a:solidFill>
                          <a:srgbClr val="3F3F48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73" marR="5173" marT="5174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 smtClean="0">
                          <a:solidFill>
                            <a:srgbClr val="3F3F48"/>
                          </a:solidFill>
                          <a:effectLst/>
                          <a:latin typeface="+mn-ea"/>
                          <a:ea typeface="+mn-ea"/>
                        </a:rPr>
                        <a:t>회원수정</a:t>
                      </a:r>
                      <a:endParaRPr lang="ko-KR" altLang="en-US" sz="900" b="0" i="0" u="none" strike="noStrike" dirty="0">
                        <a:solidFill>
                          <a:srgbClr val="3F3F48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73" marR="5173" marT="5174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8000" lvl="0" algn="l" fontAlgn="ctr"/>
                      <a:r>
                        <a:rPr lang="ko-KR" altLang="en-US" sz="900" b="0" i="0" u="none" strike="noStrike" dirty="0">
                          <a:solidFill>
                            <a:srgbClr val="3F3F48"/>
                          </a:solidFill>
                          <a:effectLst/>
                          <a:latin typeface="+mn-ea"/>
                          <a:ea typeface="+mn-ea"/>
                        </a:rPr>
                        <a:t>가입한 회원의 정보 수정</a:t>
                      </a:r>
                      <a:endParaRPr lang="en-US" altLang="ko-KR" sz="900" b="0" i="0" u="none" strike="noStrike" dirty="0">
                        <a:solidFill>
                          <a:srgbClr val="3F3F48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73" marR="5173" marT="5174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10899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3F3F48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73" marR="5173" marT="5174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3F3F48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73" marR="5173" marT="5174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3F3F48"/>
                          </a:solidFill>
                          <a:effectLst/>
                          <a:latin typeface="+mn-ea"/>
                          <a:ea typeface="+mn-ea"/>
                        </a:rPr>
                        <a:t>회원탈퇴</a:t>
                      </a:r>
                    </a:p>
                  </a:txBody>
                  <a:tcPr marL="5173" marR="5173" marT="5174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8000" lvl="0" algn="l" fontAlgn="ctr"/>
                      <a:r>
                        <a:rPr lang="ko-KR" altLang="en-US" sz="900" b="0" i="0" u="none" strike="noStrike" dirty="0">
                          <a:solidFill>
                            <a:srgbClr val="3F3F48"/>
                          </a:solidFill>
                          <a:effectLst/>
                          <a:latin typeface="+mn-ea"/>
                          <a:ea typeface="+mn-ea"/>
                        </a:rPr>
                        <a:t>가입된 회원의 정보 삭제처리</a:t>
                      </a:r>
                      <a:endParaRPr lang="en-US" altLang="ko-KR" sz="900" b="0" i="0" u="none" strike="noStrike" dirty="0">
                        <a:solidFill>
                          <a:srgbClr val="3F3F48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73" marR="5173" marT="5174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10899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3F3F48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73" marR="5173" marT="5174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rgbClr val="3F3F48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73" marR="5173" marT="5174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 smtClean="0">
                          <a:solidFill>
                            <a:srgbClr val="3F3F48"/>
                          </a:solidFill>
                          <a:effectLst/>
                          <a:latin typeface="+mn-ea"/>
                          <a:ea typeface="+mn-ea"/>
                        </a:rPr>
                        <a:t>활동현황</a:t>
                      </a:r>
                      <a:endParaRPr lang="ko-KR" altLang="en-US" sz="900" b="0" i="0" u="none" strike="noStrike" dirty="0">
                        <a:solidFill>
                          <a:srgbClr val="3F3F48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73" marR="5173" marT="5174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8000" lvl="0" algn="l" fontAlgn="ctr"/>
                      <a:r>
                        <a:rPr lang="ko-KR" altLang="en-US" sz="900" b="0" i="0" u="none" strike="noStrike" dirty="0">
                          <a:solidFill>
                            <a:srgbClr val="3F3F48"/>
                          </a:solidFill>
                          <a:effectLst/>
                          <a:latin typeface="+mn-ea"/>
                          <a:ea typeface="+mn-ea"/>
                        </a:rPr>
                        <a:t>내가 </a:t>
                      </a:r>
                      <a:r>
                        <a:rPr lang="ko-KR" altLang="en-US" sz="900" b="0" i="0" u="none" strike="noStrike" dirty="0" smtClean="0">
                          <a:solidFill>
                            <a:srgbClr val="3F3F48"/>
                          </a:solidFill>
                          <a:effectLst/>
                          <a:latin typeface="+mn-ea"/>
                          <a:ea typeface="+mn-ea"/>
                        </a:rPr>
                        <a:t>쓴 글 목록 출력</a:t>
                      </a:r>
                      <a:endParaRPr lang="en-US" altLang="ko-KR" sz="900" b="0" i="0" u="none" strike="noStrike" dirty="0">
                        <a:solidFill>
                          <a:srgbClr val="3F3F48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73" marR="5173" marT="5174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108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 smtClean="0">
                          <a:solidFill>
                            <a:srgbClr val="3F3F48"/>
                          </a:solidFill>
                          <a:effectLst/>
                          <a:latin typeface="+mn-ea"/>
                          <a:ea typeface="+mn-ea"/>
                        </a:rPr>
                        <a:t>자유</a:t>
                      </a:r>
                      <a:endParaRPr lang="en-US" altLang="ko-KR" sz="1000" b="0" i="0" u="none" strike="noStrike" dirty="0" smtClean="0">
                        <a:solidFill>
                          <a:srgbClr val="3F3F48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algn="ctr" fontAlgn="ctr"/>
                      <a:r>
                        <a:rPr lang="ko-KR" altLang="en-US" sz="1000" b="0" i="0" u="none" strike="noStrike" dirty="0" smtClean="0">
                          <a:solidFill>
                            <a:srgbClr val="3F3F48"/>
                          </a:solidFill>
                          <a:effectLst/>
                          <a:latin typeface="+mn-ea"/>
                          <a:ea typeface="+mn-ea"/>
                        </a:rPr>
                        <a:t>게시판</a:t>
                      </a:r>
                    </a:p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3F3F48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73" marR="5173" marT="5174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 smtClean="0">
                          <a:solidFill>
                            <a:srgbClr val="3F3F48"/>
                          </a:solidFill>
                          <a:effectLst/>
                          <a:latin typeface="+mn-ea"/>
                          <a:ea typeface="+mn-ea"/>
                        </a:rPr>
                        <a:t>글 목록</a:t>
                      </a:r>
                      <a:endParaRPr lang="ko-KR" altLang="en-US" sz="900" b="0" i="0" u="none" strike="noStrike" dirty="0">
                        <a:solidFill>
                          <a:srgbClr val="3F3F48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73" marR="5173" marT="5174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8000" lvl="0" algn="l" fontAlgn="ctr"/>
                      <a:r>
                        <a:rPr lang="en-US" altLang="ko-KR" sz="900" b="0" i="0" u="none" strike="noStrike" dirty="0" smtClean="0">
                          <a:solidFill>
                            <a:srgbClr val="3F3F48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900" b="0" i="0" u="none" strike="noStrike" dirty="0" smtClean="0">
                          <a:solidFill>
                            <a:srgbClr val="3F3F48"/>
                          </a:solidFill>
                          <a:effectLst/>
                          <a:latin typeface="+mn-ea"/>
                          <a:ea typeface="+mn-ea"/>
                        </a:rPr>
                        <a:t>페이지에 </a:t>
                      </a:r>
                      <a:r>
                        <a:rPr lang="en-US" altLang="ko-KR" sz="900" b="0" i="0" u="none" strike="noStrike" dirty="0" smtClean="0">
                          <a:solidFill>
                            <a:srgbClr val="3F3F48"/>
                          </a:solidFill>
                          <a:effectLst/>
                          <a:latin typeface="+mn-ea"/>
                          <a:ea typeface="+mn-ea"/>
                        </a:rPr>
                        <a:t>10</a:t>
                      </a:r>
                      <a:r>
                        <a:rPr lang="ko-KR" altLang="en-US" sz="900" b="0" i="0" u="none" strike="noStrike" dirty="0" smtClean="0">
                          <a:solidFill>
                            <a:srgbClr val="3F3F48"/>
                          </a:solidFill>
                          <a:effectLst/>
                          <a:latin typeface="+mn-ea"/>
                          <a:ea typeface="+mn-ea"/>
                        </a:rPr>
                        <a:t>개씩만</a:t>
                      </a:r>
                      <a:r>
                        <a:rPr lang="ko-KR" altLang="en-US" sz="900" b="0" i="0" u="none" strike="noStrike" baseline="0" dirty="0" smtClean="0">
                          <a:solidFill>
                            <a:srgbClr val="3F3F48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900" b="0" i="0" u="none" strike="noStrike" baseline="0" dirty="0" err="1" smtClean="0">
                          <a:solidFill>
                            <a:srgbClr val="3F3F48"/>
                          </a:solidFill>
                          <a:effectLst/>
                          <a:latin typeface="+mn-ea"/>
                          <a:ea typeface="+mn-ea"/>
                        </a:rPr>
                        <a:t>페이징</a:t>
                      </a:r>
                      <a:r>
                        <a:rPr lang="ko-KR" altLang="en-US" sz="900" b="0" i="0" u="none" strike="noStrike" baseline="0" dirty="0" smtClean="0">
                          <a:solidFill>
                            <a:srgbClr val="3F3F48"/>
                          </a:solidFill>
                          <a:effectLst/>
                          <a:latin typeface="+mn-ea"/>
                          <a:ea typeface="+mn-ea"/>
                        </a:rPr>
                        <a:t> 기법으로 출력</a:t>
                      </a:r>
                      <a:endParaRPr lang="en-US" altLang="ko-KR" sz="900" b="0" i="0" u="none" strike="noStrike" dirty="0">
                        <a:solidFill>
                          <a:srgbClr val="3F3F48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73" marR="5173" marT="5174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2108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3F3F48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73" marR="5173" marT="5174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 smtClean="0">
                          <a:solidFill>
                            <a:srgbClr val="3F3F48"/>
                          </a:solidFill>
                          <a:effectLst/>
                          <a:latin typeface="+mn-ea"/>
                          <a:ea typeface="+mn-ea"/>
                        </a:rPr>
                        <a:t>글 작성</a:t>
                      </a:r>
                      <a:endParaRPr lang="ko-KR" altLang="en-US" sz="900" b="0" i="0" u="none" strike="noStrike" dirty="0">
                        <a:solidFill>
                          <a:srgbClr val="3F3F48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73" marR="5173" marT="5174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8000" lvl="0" algn="l" fontAlgn="ctr"/>
                      <a:r>
                        <a:rPr lang="ko-KR" altLang="en-US" sz="900" b="0" i="0" u="none" strike="noStrike" dirty="0">
                          <a:solidFill>
                            <a:srgbClr val="3F3F48"/>
                          </a:solidFill>
                          <a:effectLst/>
                          <a:latin typeface="+mn-ea"/>
                          <a:ea typeface="+mn-ea"/>
                        </a:rPr>
                        <a:t>자유게시판 글 추가</a:t>
                      </a:r>
                      <a:endParaRPr lang="en-US" altLang="ko-KR" sz="900" b="0" i="0" u="none" strike="noStrike" dirty="0">
                        <a:solidFill>
                          <a:srgbClr val="3F3F48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73" marR="5173" marT="5174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  <a:tr h="16094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5173" marR="5173" marT="5174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 smtClean="0">
                          <a:solidFill>
                            <a:srgbClr val="3F3F48"/>
                          </a:solidFill>
                          <a:effectLst/>
                          <a:latin typeface="+mn-ea"/>
                          <a:ea typeface="+mn-ea"/>
                        </a:rPr>
                        <a:t>글 수정</a:t>
                      </a:r>
                      <a:endParaRPr lang="ko-KR" altLang="en-US" sz="900" b="0" i="0" u="none" strike="noStrike" dirty="0">
                        <a:solidFill>
                          <a:srgbClr val="3F3F48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73" marR="5173" marT="5174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8000" lvl="0" algn="l" fontAlgn="ctr"/>
                      <a:r>
                        <a:rPr lang="ko-KR" altLang="en-US" sz="900" b="0" i="0" u="none" strike="noStrike" dirty="0">
                          <a:solidFill>
                            <a:srgbClr val="3F3F48"/>
                          </a:solidFill>
                          <a:effectLst/>
                          <a:latin typeface="+mn-ea"/>
                          <a:ea typeface="+mn-ea"/>
                        </a:rPr>
                        <a:t>자유게시판 글 수정</a:t>
                      </a:r>
                      <a:endParaRPr lang="en-US" altLang="ko-KR" sz="900" b="0" i="0" u="none" strike="noStrike" dirty="0">
                        <a:solidFill>
                          <a:srgbClr val="3F3F48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73" marR="5173" marT="5174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4"/>
                  </a:ext>
                </a:extLst>
              </a:tr>
              <a:tr h="210899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3F3F48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73" marR="5173" marT="5174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rgbClr val="3F3F48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73" marR="5173" marT="5174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 smtClean="0">
                          <a:solidFill>
                            <a:srgbClr val="3F3F48"/>
                          </a:solidFill>
                          <a:effectLst/>
                          <a:latin typeface="+mn-ea"/>
                          <a:ea typeface="+mn-ea"/>
                        </a:rPr>
                        <a:t>글 삭제</a:t>
                      </a:r>
                      <a:endParaRPr lang="ko-KR" altLang="en-US" sz="900" b="0" i="0" u="none" strike="noStrike" dirty="0">
                        <a:solidFill>
                          <a:srgbClr val="3F3F48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73" marR="5173" marT="5174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8000" lvl="0" algn="l" fontAlgn="ctr"/>
                      <a:r>
                        <a:rPr lang="ko-KR" altLang="en-US" sz="900" b="0" i="0" u="none" strike="noStrike" dirty="0">
                          <a:solidFill>
                            <a:srgbClr val="3F3F48"/>
                          </a:solidFill>
                          <a:effectLst/>
                          <a:latin typeface="+mn-ea"/>
                          <a:ea typeface="+mn-ea"/>
                        </a:rPr>
                        <a:t>자유게시판 글 삭제</a:t>
                      </a:r>
                      <a:endParaRPr lang="en-US" altLang="ko-KR" sz="900" b="0" i="0" u="none" strike="noStrike" dirty="0">
                        <a:solidFill>
                          <a:srgbClr val="3F3F48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73" marR="5173" marT="5174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5"/>
                  </a:ext>
                </a:extLst>
              </a:tr>
              <a:tr h="2108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3F3F48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73" marR="5173" marT="5174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 smtClean="0">
                          <a:solidFill>
                            <a:srgbClr val="3F3F48"/>
                          </a:solidFill>
                          <a:effectLst/>
                          <a:latin typeface="+mn-ea"/>
                          <a:ea typeface="+mn-ea"/>
                        </a:rPr>
                        <a:t>글 보기</a:t>
                      </a:r>
                      <a:endParaRPr lang="ko-KR" altLang="en-US" sz="900" b="0" i="0" u="none" strike="noStrike" dirty="0">
                        <a:solidFill>
                          <a:srgbClr val="3F3F48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73" marR="5173" marT="5174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8000" lvl="0" algn="l" fontAlgn="ctr"/>
                      <a:r>
                        <a:rPr lang="ko-KR" altLang="en-US" sz="900" b="0" i="0" u="none" strike="noStrike" dirty="0">
                          <a:solidFill>
                            <a:srgbClr val="3F3F48"/>
                          </a:solidFill>
                          <a:effectLst/>
                          <a:latin typeface="+mn-ea"/>
                          <a:ea typeface="+mn-ea"/>
                        </a:rPr>
                        <a:t>자유게시판 글 상세보기</a:t>
                      </a:r>
                      <a:endParaRPr lang="en-US" altLang="ko-KR" sz="900" b="0" i="0" u="none" strike="noStrike" dirty="0">
                        <a:solidFill>
                          <a:srgbClr val="3F3F48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73" marR="5173" marT="5174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6"/>
                  </a:ext>
                </a:extLst>
              </a:tr>
              <a:tr h="24623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3F3F48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73" marR="5173" marT="5174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 smtClean="0">
                          <a:solidFill>
                            <a:srgbClr val="3F3F48"/>
                          </a:solidFill>
                          <a:effectLst/>
                          <a:latin typeface="+mn-ea"/>
                          <a:ea typeface="+mn-ea"/>
                        </a:rPr>
                        <a:t>답변 달기</a:t>
                      </a:r>
                      <a:endParaRPr lang="ko-KR" altLang="en-US" sz="900" b="0" i="0" u="none" strike="noStrike" dirty="0">
                        <a:solidFill>
                          <a:srgbClr val="3F3F48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73" marR="5173" marT="5174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8000" lvl="0" algn="l" fontAlgn="ctr"/>
                      <a:r>
                        <a:rPr lang="ko-KR" altLang="en-US" sz="900" b="0" i="0" u="none" strike="noStrike" dirty="0" smtClean="0">
                          <a:solidFill>
                            <a:srgbClr val="3F3F48"/>
                          </a:solidFill>
                          <a:effectLst/>
                          <a:latin typeface="+mn-ea"/>
                          <a:ea typeface="+mn-ea"/>
                        </a:rPr>
                        <a:t>답변 글 </a:t>
                      </a:r>
                      <a:r>
                        <a:rPr lang="ko-KR" altLang="en-US" sz="900" b="0" i="0" u="none" strike="noStrike" dirty="0">
                          <a:solidFill>
                            <a:srgbClr val="3F3F48"/>
                          </a:solidFill>
                          <a:effectLst/>
                          <a:latin typeface="+mn-ea"/>
                          <a:ea typeface="+mn-ea"/>
                        </a:rPr>
                        <a:t>작성하기</a:t>
                      </a:r>
                      <a:endParaRPr lang="en-US" altLang="ko-KR" sz="900" b="0" i="0" u="none" strike="noStrike" dirty="0">
                        <a:solidFill>
                          <a:srgbClr val="3F3F48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73" marR="5173" marT="5174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7"/>
                  </a:ext>
                </a:extLst>
              </a:tr>
              <a:tr h="2108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 smtClean="0">
                          <a:solidFill>
                            <a:srgbClr val="3F3F48"/>
                          </a:solidFill>
                          <a:effectLst/>
                          <a:latin typeface="+mn-ea"/>
                          <a:ea typeface="+mn-ea"/>
                        </a:rPr>
                        <a:t>갤러리</a:t>
                      </a:r>
                      <a:endParaRPr lang="en-US" altLang="ko-KR" sz="900" b="0" i="0" u="none" strike="noStrike" dirty="0" smtClean="0">
                        <a:solidFill>
                          <a:srgbClr val="3F3F48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algn="ctr" fontAlgn="ctr"/>
                      <a:r>
                        <a:rPr lang="ko-KR" altLang="en-US" sz="900" b="0" i="0" u="none" strike="noStrike" dirty="0" smtClean="0">
                          <a:solidFill>
                            <a:srgbClr val="3F3F48"/>
                          </a:solidFill>
                          <a:effectLst/>
                          <a:latin typeface="+mn-ea"/>
                          <a:ea typeface="+mn-ea"/>
                        </a:rPr>
                        <a:t>게시판</a:t>
                      </a:r>
                      <a:endParaRPr lang="ko-KR" altLang="en-US" sz="900" b="0" i="0" u="none" strike="noStrike" dirty="0">
                        <a:solidFill>
                          <a:srgbClr val="3F3F48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73" marR="5173" marT="5174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 smtClean="0">
                          <a:solidFill>
                            <a:srgbClr val="3F3F48"/>
                          </a:solidFill>
                          <a:effectLst/>
                          <a:latin typeface="+mn-ea"/>
                          <a:ea typeface="+mn-ea"/>
                        </a:rPr>
                        <a:t>글 목록</a:t>
                      </a:r>
                      <a:endParaRPr lang="ko-KR" altLang="en-US" sz="900" b="0" i="0" u="none" strike="noStrike" dirty="0">
                        <a:solidFill>
                          <a:srgbClr val="3F3F48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73" marR="5173" marT="5174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8000" lvl="0" algn="l" fontAlgn="ctr"/>
                      <a:r>
                        <a:rPr lang="en-US" altLang="ko-KR" sz="900" b="0" i="0" u="none" strike="noStrike" dirty="0">
                          <a:solidFill>
                            <a:srgbClr val="3F3F48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900" b="0" i="0" u="none" strike="noStrike" dirty="0">
                          <a:solidFill>
                            <a:srgbClr val="3F3F48"/>
                          </a:solidFill>
                          <a:effectLst/>
                          <a:latin typeface="+mn-ea"/>
                          <a:ea typeface="+mn-ea"/>
                        </a:rPr>
                        <a:t>페이지에 </a:t>
                      </a:r>
                      <a:r>
                        <a:rPr lang="en-US" altLang="ko-KR" sz="900" b="0" i="0" u="none" strike="noStrike" dirty="0">
                          <a:solidFill>
                            <a:srgbClr val="3F3F48"/>
                          </a:solidFill>
                          <a:effectLst/>
                          <a:latin typeface="+mn-ea"/>
                          <a:ea typeface="+mn-ea"/>
                        </a:rPr>
                        <a:t>10</a:t>
                      </a:r>
                      <a:r>
                        <a:rPr lang="ko-KR" altLang="en-US" sz="900" b="0" i="0" u="none" strike="noStrike" dirty="0" smtClean="0">
                          <a:solidFill>
                            <a:srgbClr val="3F3F48"/>
                          </a:solidFill>
                          <a:effectLst/>
                          <a:latin typeface="+mn-ea"/>
                          <a:ea typeface="+mn-ea"/>
                        </a:rPr>
                        <a:t>개씩만</a:t>
                      </a:r>
                      <a:r>
                        <a:rPr lang="ko-KR" altLang="en-US" sz="900" b="0" i="0" u="none" strike="noStrike" baseline="0" dirty="0" smtClean="0">
                          <a:solidFill>
                            <a:srgbClr val="3F3F48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900" b="0" i="0" u="none" strike="noStrike" baseline="0" dirty="0" err="1">
                          <a:solidFill>
                            <a:srgbClr val="3F3F48"/>
                          </a:solidFill>
                          <a:effectLst/>
                          <a:latin typeface="+mn-ea"/>
                          <a:ea typeface="+mn-ea"/>
                        </a:rPr>
                        <a:t>페이징</a:t>
                      </a:r>
                      <a:r>
                        <a:rPr lang="ko-KR" altLang="en-US" sz="900" b="0" i="0" u="none" strike="noStrike" baseline="0" dirty="0">
                          <a:solidFill>
                            <a:srgbClr val="3F3F48"/>
                          </a:solidFill>
                          <a:effectLst/>
                          <a:latin typeface="+mn-ea"/>
                          <a:ea typeface="+mn-ea"/>
                        </a:rPr>
                        <a:t> 기법으로 출력</a:t>
                      </a:r>
                      <a:endParaRPr lang="en-US" altLang="ko-KR" sz="900" b="0" i="0" u="none" strike="noStrike" dirty="0">
                        <a:solidFill>
                          <a:srgbClr val="3F3F48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73" marR="5173" marT="5174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8"/>
                  </a:ext>
                </a:extLst>
              </a:tr>
              <a:tr h="210899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rgbClr val="3F3F48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73" marR="5173" marT="5174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rgbClr val="3F3F48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73" marR="5173" marT="5174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 smtClean="0">
                          <a:solidFill>
                            <a:srgbClr val="3F3F48"/>
                          </a:solidFill>
                          <a:effectLst/>
                          <a:latin typeface="+mn-ea"/>
                          <a:ea typeface="+mn-ea"/>
                        </a:rPr>
                        <a:t>글 작성</a:t>
                      </a:r>
                      <a:endParaRPr lang="ko-KR" altLang="en-US" sz="900" b="0" i="0" u="none" strike="noStrike" dirty="0">
                        <a:solidFill>
                          <a:srgbClr val="3F3F48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73" marR="5173" marT="5174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8000" lvl="0" algn="l" fontAlgn="ctr"/>
                      <a:r>
                        <a:rPr lang="ko-KR" altLang="en-US" sz="900" b="0" i="0" u="none" strike="noStrike" dirty="0" smtClean="0">
                          <a:solidFill>
                            <a:srgbClr val="3F3F48"/>
                          </a:solidFill>
                          <a:effectLst/>
                          <a:latin typeface="+mn-ea"/>
                          <a:ea typeface="+mn-ea"/>
                        </a:rPr>
                        <a:t>갤러리 게시판 글 추가</a:t>
                      </a:r>
                      <a:r>
                        <a:rPr lang="en-US" altLang="ko-KR" sz="900" b="0" i="0" u="none" strike="noStrike" dirty="0" smtClean="0">
                          <a:solidFill>
                            <a:srgbClr val="3F3F48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900" b="0" i="0" u="none" strike="noStrike" dirty="0" smtClean="0">
                          <a:solidFill>
                            <a:srgbClr val="3F3F48"/>
                          </a:solidFill>
                          <a:effectLst/>
                          <a:latin typeface="+mn-ea"/>
                          <a:ea typeface="+mn-ea"/>
                        </a:rPr>
                        <a:t>사진첨부 </a:t>
                      </a:r>
                      <a:r>
                        <a:rPr lang="ko-KR" altLang="en-US" sz="900" b="0" i="0" u="none" strike="noStrike" dirty="0" err="1" smtClean="0">
                          <a:solidFill>
                            <a:srgbClr val="3F3F48"/>
                          </a:solidFill>
                          <a:effectLst/>
                          <a:latin typeface="+mn-ea"/>
                          <a:ea typeface="+mn-ea"/>
                        </a:rPr>
                        <a:t>게시글</a:t>
                      </a:r>
                      <a:r>
                        <a:rPr lang="en-US" altLang="ko-KR" sz="900" b="0" i="0" u="none" strike="noStrike" dirty="0" smtClean="0">
                          <a:solidFill>
                            <a:srgbClr val="3F3F48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en-US" altLang="ko-KR" sz="900" b="0" i="0" u="none" strike="noStrike" dirty="0">
                        <a:solidFill>
                          <a:srgbClr val="3F3F48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73" marR="5173" marT="5174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10899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rgbClr val="3F3F48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73" marR="5173" marT="5174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rgbClr val="3F3F48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73" marR="5173" marT="5174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 smtClean="0">
                          <a:solidFill>
                            <a:srgbClr val="3F3F48"/>
                          </a:solidFill>
                          <a:effectLst/>
                          <a:latin typeface="+mn-ea"/>
                          <a:ea typeface="+mn-ea"/>
                        </a:rPr>
                        <a:t>글 수정</a:t>
                      </a:r>
                      <a:endParaRPr lang="ko-KR" altLang="en-US" sz="900" b="0" i="0" u="none" strike="noStrike" dirty="0">
                        <a:solidFill>
                          <a:srgbClr val="3F3F48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73" marR="5173" marT="5174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8000" lvl="0" algn="l" fontAlgn="ctr"/>
                      <a:r>
                        <a:rPr lang="ko-KR" altLang="en-US" sz="900" b="0" i="0" u="none" strike="noStrike" dirty="0" smtClean="0">
                          <a:solidFill>
                            <a:srgbClr val="3F3F48"/>
                          </a:solidFill>
                          <a:effectLst/>
                          <a:latin typeface="+mn-ea"/>
                          <a:ea typeface="+mn-ea"/>
                        </a:rPr>
                        <a:t>갤러리</a:t>
                      </a:r>
                      <a:r>
                        <a:rPr lang="ko-KR" altLang="en-US" sz="900" b="0" i="0" u="none" strike="noStrike" baseline="0" dirty="0" smtClean="0">
                          <a:solidFill>
                            <a:srgbClr val="3F3F48"/>
                          </a:solidFill>
                          <a:effectLst/>
                          <a:latin typeface="+mn-ea"/>
                          <a:ea typeface="+mn-ea"/>
                        </a:rPr>
                        <a:t> 게시판 글</a:t>
                      </a:r>
                      <a:r>
                        <a:rPr lang="ko-KR" altLang="en-US" sz="900" b="0" i="0" u="none" strike="noStrike" dirty="0" smtClean="0">
                          <a:solidFill>
                            <a:srgbClr val="3F3F48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900" b="0" i="0" u="none" strike="noStrike" dirty="0">
                          <a:solidFill>
                            <a:srgbClr val="3F3F48"/>
                          </a:solidFill>
                          <a:effectLst/>
                          <a:latin typeface="+mn-ea"/>
                          <a:ea typeface="+mn-ea"/>
                        </a:rPr>
                        <a:t>수정</a:t>
                      </a:r>
                      <a:endParaRPr lang="en-US" altLang="ko-KR" sz="900" b="0" i="0" u="none" strike="noStrike" dirty="0">
                        <a:solidFill>
                          <a:srgbClr val="3F3F48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73" marR="5173" marT="5174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10899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rgbClr val="3F3F48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73" marR="5173" marT="5174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rgbClr val="3F3F48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73" marR="5173" marT="5174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 smtClean="0">
                          <a:solidFill>
                            <a:srgbClr val="3F3F48"/>
                          </a:solidFill>
                          <a:effectLst/>
                          <a:latin typeface="+mn-ea"/>
                          <a:ea typeface="+mn-ea"/>
                        </a:rPr>
                        <a:t>글 삭제</a:t>
                      </a:r>
                      <a:endParaRPr lang="ko-KR" altLang="en-US" sz="900" b="0" i="0" u="none" strike="noStrike" dirty="0">
                        <a:solidFill>
                          <a:srgbClr val="3F3F48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73" marR="5173" marT="5174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8000" lvl="0" algn="l" fontAlgn="ctr"/>
                      <a:r>
                        <a:rPr lang="ko-KR" altLang="en-US" sz="900" b="0" i="0" u="none" strike="noStrike" dirty="0" smtClean="0">
                          <a:solidFill>
                            <a:srgbClr val="3F3F48"/>
                          </a:solidFill>
                          <a:effectLst/>
                          <a:latin typeface="+mn-ea"/>
                          <a:ea typeface="+mn-ea"/>
                        </a:rPr>
                        <a:t>갤러리 게시판 </a:t>
                      </a:r>
                      <a:r>
                        <a:rPr lang="ko-KR" altLang="en-US" sz="900" b="0" i="0" u="none" strike="noStrike" dirty="0">
                          <a:solidFill>
                            <a:srgbClr val="3F3F48"/>
                          </a:solidFill>
                          <a:effectLst/>
                          <a:latin typeface="+mn-ea"/>
                          <a:ea typeface="+mn-ea"/>
                        </a:rPr>
                        <a:t>삭제</a:t>
                      </a:r>
                      <a:endParaRPr lang="en-US" altLang="ko-KR" sz="900" b="0" i="0" u="none" strike="noStrike" dirty="0">
                        <a:solidFill>
                          <a:srgbClr val="3F3F48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73" marR="5173" marT="5174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10899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rgbClr val="3F3F48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73" marR="5173" marT="5174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rgbClr val="3F3F48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73" marR="5173" marT="5174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 smtClean="0">
                          <a:solidFill>
                            <a:srgbClr val="3F3F48"/>
                          </a:solidFill>
                          <a:effectLst/>
                          <a:latin typeface="+mn-ea"/>
                          <a:ea typeface="+mn-ea"/>
                        </a:rPr>
                        <a:t>글 보기</a:t>
                      </a:r>
                      <a:endParaRPr lang="ko-KR" altLang="en-US" sz="900" b="0" i="0" u="none" strike="noStrike" dirty="0">
                        <a:solidFill>
                          <a:srgbClr val="3F3F48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73" marR="5173" marT="5174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8000" lvl="0" algn="l" fontAlgn="ctr"/>
                      <a:r>
                        <a:rPr lang="ko-KR" altLang="en-US" sz="900" b="0" i="0" u="none" strike="noStrike" dirty="0" smtClean="0">
                          <a:solidFill>
                            <a:srgbClr val="3F3F48"/>
                          </a:solidFill>
                          <a:effectLst/>
                          <a:latin typeface="+mn-ea"/>
                          <a:ea typeface="+mn-ea"/>
                        </a:rPr>
                        <a:t>갤러리 게시판 글 </a:t>
                      </a:r>
                      <a:r>
                        <a:rPr lang="ko-KR" altLang="en-US" sz="900" b="0" i="0" u="none" strike="noStrike" dirty="0">
                          <a:solidFill>
                            <a:srgbClr val="3F3F48"/>
                          </a:solidFill>
                          <a:effectLst/>
                          <a:latin typeface="+mn-ea"/>
                          <a:ea typeface="+mn-ea"/>
                        </a:rPr>
                        <a:t>상세보기</a:t>
                      </a:r>
                      <a:endParaRPr lang="en-US" altLang="ko-KR" sz="900" b="0" i="0" u="none" strike="noStrike" dirty="0">
                        <a:solidFill>
                          <a:srgbClr val="3F3F48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73" marR="5173" marT="5174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10899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rgbClr val="3F3F48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73" marR="5173" marT="5174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rgbClr val="3F3F48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73" marR="5173" marT="5174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 smtClean="0">
                          <a:solidFill>
                            <a:srgbClr val="3F3F48"/>
                          </a:solidFill>
                          <a:effectLst/>
                          <a:latin typeface="+mn-ea"/>
                          <a:ea typeface="+mn-ea"/>
                        </a:rPr>
                        <a:t>답변 달기</a:t>
                      </a:r>
                      <a:endParaRPr lang="ko-KR" altLang="en-US" sz="900" b="0" i="0" u="none" strike="noStrike" dirty="0">
                        <a:solidFill>
                          <a:srgbClr val="3F3F48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73" marR="5173" marT="5174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8000" lvl="0" algn="l" fontAlgn="ctr"/>
                      <a:r>
                        <a:rPr lang="ko-KR" altLang="en-US" sz="900" b="0" i="0" u="none" strike="noStrike" dirty="0" smtClean="0">
                          <a:solidFill>
                            <a:srgbClr val="3F3F48"/>
                          </a:solidFill>
                          <a:effectLst/>
                          <a:latin typeface="+mn-ea"/>
                          <a:ea typeface="+mn-ea"/>
                        </a:rPr>
                        <a:t>답변 글 </a:t>
                      </a:r>
                      <a:r>
                        <a:rPr lang="ko-KR" altLang="en-US" sz="900" b="0" i="0" u="none" strike="noStrike" dirty="0">
                          <a:solidFill>
                            <a:srgbClr val="3F3F48"/>
                          </a:solidFill>
                          <a:effectLst/>
                          <a:latin typeface="+mn-ea"/>
                          <a:ea typeface="+mn-ea"/>
                        </a:rPr>
                        <a:t>작성하기</a:t>
                      </a:r>
                      <a:endParaRPr lang="en-US" altLang="ko-KR" sz="900" b="0" i="0" u="none" strike="noStrike" dirty="0">
                        <a:solidFill>
                          <a:srgbClr val="3F3F48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73" marR="5173" marT="5174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10899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rgbClr val="3F3F48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73" marR="5173" marT="5174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 smtClean="0">
                          <a:solidFill>
                            <a:srgbClr val="3F3F48"/>
                          </a:solidFill>
                          <a:effectLst/>
                          <a:latin typeface="+mn-ea"/>
                          <a:ea typeface="+mn-ea"/>
                        </a:rPr>
                        <a:t>ERROR</a:t>
                      </a:r>
                    </a:p>
                    <a:p>
                      <a:pPr algn="ctr" fontAlgn="ctr"/>
                      <a:r>
                        <a:rPr lang="ko-KR" altLang="en-US" sz="900" b="0" i="0" u="none" strike="noStrike" dirty="0" smtClean="0">
                          <a:solidFill>
                            <a:srgbClr val="3F3F48"/>
                          </a:solidFill>
                          <a:effectLst/>
                          <a:latin typeface="+mn-ea"/>
                          <a:ea typeface="+mn-ea"/>
                        </a:rPr>
                        <a:t>게시판</a:t>
                      </a:r>
                      <a:endParaRPr lang="ko-KR" altLang="en-US" sz="900" b="0" i="0" u="none" strike="noStrike" dirty="0">
                        <a:solidFill>
                          <a:srgbClr val="3F3F48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73" marR="5173" marT="5174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 smtClean="0">
                          <a:solidFill>
                            <a:srgbClr val="3F3F48"/>
                          </a:solidFill>
                          <a:effectLst/>
                          <a:latin typeface="+mn-ea"/>
                          <a:ea typeface="+mn-ea"/>
                        </a:rPr>
                        <a:t>글 목록</a:t>
                      </a:r>
                      <a:endParaRPr lang="ko-KR" altLang="en-US" sz="900" b="0" i="0" u="none" strike="noStrike" dirty="0">
                        <a:solidFill>
                          <a:srgbClr val="3F3F48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73" marR="5173" marT="5174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8000" lvl="0" algn="l" fontAlgn="ctr"/>
                      <a:r>
                        <a:rPr lang="en-US" altLang="ko-KR" sz="900" b="0" i="0" u="none" strike="noStrike" dirty="0">
                          <a:solidFill>
                            <a:srgbClr val="3F3F48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900" b="0" i="0" u="none" strike="noStrike" dirty="0">
                          <a:solidFill>
                            <a:srgbClr val="3F3F48"/>
                          </a:solidFill>
                          <a:effectLst/>
                          <a:latin typeface="+mn-ea"/>
                          <a:ea typeface="+mn-ea"/>
                        </a:rPr>
                        <a:t>페이지에 </a:t>
                      </a:r>
                      <a:r>
                        <a:rPr lang="en-US" altLang="ko-KR" sz="900" b="0" i="0" u="none" strike="noStrike" dirty="0">
                          <a:solidFill>
                            <a:srgbClr val="3F3F48"/>
                          </a:solidFill>
                          <a:effectLst/>
                          <a:latin typeface="+mn-ea"/>
                          <a:ea typeface="+mn-ea"/>
                        </a:rPr>
                        <a:t>10</a:t>
                      </a:r>
                      <a:r>
                        <a:rPr lang="ko-KR" altLang="en-US" sz="900" b="0" i="0" u="none" strike="noStrike" dirty="0" smtClean="0">
                          <a:solidFill>
                            <a:srgbClr val="3F3F48"/>
                          </a:solidFill>
                          <a:effectLst/>
                          <a:latin typeface="+mn-ea"/>
                          <a:ea typeface="+mn-ea"/>
                        </a:rPr>
                        <a:t>개씩만</a:t>
                      </a:r>
                      <a:r>
                        <a:rPr lang="ko-KR" altLang="en-US" sz="900" b="0" i="0" u="none" strike="noStrike" baseline="0" dirty="0" smtClean="0">
                          <a:solidFill>
                            <a:srgbClr val="3F3F48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900" b="0" i="0" u="none" strike="noStrike" baseline="0" dirty="0" err="1">
                          <a:solidFill>
                            <a:srgbClr val="3F3F48"/>
                          </a:solidFill>
                          <a:effectLst/>
                          <a:latin typeface="+mn-ea"/>
                          <a:ea typeface="+mn-ea"/>
                        </a:rPr>
                        <a:t>페이징</a:t>
                      </a:r>
                      <a:r>
                        <a:rPr lang="ko-KR" altLang="en-US" sz="900" b="0" i="0" u="none" strike="noStrike" baseline="0" dirty="0">
                          <a:solidFill>
                            <a:srgbClr val="3F3F48"/>
                          </a:solidFill>
                          <a:effectLst/>
                          <a:latin typeface="+mn-ea"/>
                          <a:ea typeface="+mn-ea"/>
                        </a:rPr>
                        <a:t> 기법으로 출력</a:t>
                      </a:r>
                      <a:endParaRPr lang="en-US" altLang="ko-KR" sz="900" b="0" i="0" u="none" strike="noStrike" dirty="0">
                        <a:solidFill>
                          <a:srgbClr val="3F3F48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73" marR="5173" marT="5174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10899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rgbClr val="3F3F48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73" marR="5173" marT="5174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rgbClr val="3F3F48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73" marR="5173" marT="5174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 smtClean="0">
                          <a:solidFill>
                            <a:srgbClr val="3F3F48"/>
                          </a:solidFill>
                          <a:effectLst/>
                          <a:latin typeface="+mn-ea"/>
                          <a:ea typeface="+mn-ea"/>
                        </a:rPr>
                        <a:t>글 작성</a:t>
                      </a:r>
                      <a:endParaRPr lang="ko-KR" altLang="en-US" sz="900" b="0" i="0" u="none" strike="noStrike" dirty="0">
                        <a:solidFill>
                          <a:srgbClr val="3F3F48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73" marR="5173" marT="5174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800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 smtClean="0">
                          <a:solidFill>
                            <a:srgbClr val="3F3F48"/>
                          </a:solidFill>
                          <a:effectLst/>
                          <a:latin typeface="+mn-ea"/>
                          <a:ea typeface="+mn-ea"/>
                        </a:rPr>
                        <a:t>ERROR</a:t>
                      </a:r>
                      <a:r>
                        <a:rPr lang="en-US" altLang="ko-KR" sz="900" b="0" i="0" u="none" strike="noStrike" baseline="0" dirty="0" smtClean="0">
                          <a:solidFill>
                            <a:srgbClr val="3F3F48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900" b="0" i="0" u="none" strike="noStrike" dirty="0" smtClean="0">
                          <a:solidFill>
                            <a:srgbClr val="3F3F48"/>
                          </a:solidFill>
                          <a:effectLst/>
                          <a:latin typeface="+mn-ea"/>
                          <a:ea typeface="+mn-ea"/>
                        </a:rPr>
                        <a:t>게시판 글 추가</a:t>
                      </a:r>
                      <a:r>
                        <a:rPr lang="en-US" altLang="ko-KR" sz="900" b="0" i="0" u="none" strike="noStrike" dirty="0" smtClean="0">
                          <a:solidFill>
                            <a:srgbClr val="3F3F48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900" b="0" i="0" u="none" strike="noStrike" dirty="0" smtClean="0">
                          <a:solidFill>
                            <a:srgbClr val="3F3F48"/>
                          </a:solidFill>
                          <a:effectLst/>
                          <a:latin typeface="+mn-ea"/>
                          <a:ea typeface="+mn-ea"/>
                        </a:rPr>
                        <a:t>사진첨부 </a:t>
                      </a:r>
                      <a:r>
                        <a:rPr lang="ko-KR" altLang="en-US" sz="900" b="0" i="0" u="none" strike="noStrike" dirty="0" err="1" smtClean="0">
                          <a:solidFill>
                            <a:srgbClr val="3F3F48"/>
                          </a:solidFill>
                          <a:effectLst/>
                          <a:latin typeface="+mn-ea"/>
                          <a:ea typeface="+mn-ea"/>
                        </a:rPr>
                        <a:t>게시글</a:t>
                      </a:r>
                      <a:r>
                        <a:rPr lang="en-US" altLang="ko-KR" sz="900" b="0" i="0" u="none" strike="noStrike" dirty="0" smtClean="0">
                          <a:solidFill>
                            <a:srgbClr val="3F3F48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en-US" altLang="ko-KR" sz="900" b="0" i="0" u="none" strike="noStrike" dirty="0">
                        <a:solidFill>
                          <a:srgbClr val="3F3F48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73" marR="5173" marT="5174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10899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rgbClr val="3F3F48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73" marR="5173" marT="5174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rgbClr val="3F3F48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73" marR="5173" marT="5174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 smtClean="0">
                          <a:solidFill>
                            <a:srgbClr val="3F3F48"/>
                          </a:solidFill>
                          <a:effectLst/>
                          <a:latin typeface="+mn-ea"/>
                          <a:ea typeface="+mn-ea"/>
                        </a:rPr>
                        <a:t>글 수정</a:t>
                      </a:r>
                      <a:endParaRPr lang="ko-KR" altLang="en-US" sz="900" b="0" i="0" u="none" strike="noStrike" dirty="0">
                        <a:solidFill>
                          <a:srgbClr val="3F3F48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73" marR="5173" marT="5174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8000" lvl="0" algn="l" fontAlgn="ctr"/>
                      <a:r>
                        <a:rPr lang="en-US" altLang="ko-KR" sz="900" b="0" i="0" u="none" strike="noStrike" dirty="0" smtClean="0">
                          <a:solidFill>
                            <a:srgbClr val="3F3F48"/>
                          </a:solidFill>
                          <a:effectLst/>
                          <a:latin typeface="+mn-ea"/>
                          <a:ea typeface="+mn-ea"/>
                        </a:rPr>
                        <a:t>ERROR</a:t>
                      </a:r>
                      <a:r>
                        <a:rPr lang="ko-KR" altLang="en-US" sz="900" b="0" i="0" u="none" strike="noStrike" baseline="0" dirty="0" smtClean="0">
                          <a:solidFill>
                            <a:srgbClr val="3F3F48"/>
                          </a:solidFill>
                          <a:effectLst/>
                          <a:latin typeface="+mn-ea"/>
                          <a:ea typeface="+mn-ea"/>
                        </a:rPr>
                        <a:t> 게시판 글</a:t>
                      </a:r>
                      <a:r>
                        <a:rPr lang="ko-KR" altLang="en-US" sz="900" b="0" i="0" u="none" strike="noStrike" dirty="0" smtClean="0">
                          <a:solidFill>
                            <a:srgbClr val="3F3F48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900" b="0" i="0" u="none" strike="noStrike" dirty="0">
                          <a:solidFill>
                            <a:srgbClr val="3F3F48"/>
                          </a:solidFill>
                          <a:effectLst/>
                          <a:latin typeface="+mn-ea"/>
                          <a:ea typeface="+mn-ea"/>
                        </a:rPr>
                        <a:t>수정</a:t>
                      </a:r>
                      <a:endParaRPr lang="en-US" altLang="ko-KR" sz="900" b="0" i="0" u="none" strike="noStrike" dirty="0">
                        <a:solidFill>
                          <a:srgbClr val="3F3F48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73" marR="5173" marT="5174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10899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rgbClr val="3F3F48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73" marR="5173" marT="5174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rgbClr val="3F3F48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73" marR="5173" marT="5174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 smtClean="0">
                          <a:solidFill>
                            <a:srgbClr val="3F3F48"/>
                          </a:solidFill>
                          <a:effectLst/>
                          <a:latin typeface="+mn-ea"/>
                          <a:ea typeface="+mn-ea"/>
                        </a:rPr>
                        <a:t>글 삭제</a:t>
                      </a:r>
                      <a:endParaRPr lang="ko-KR" altLang="en-US" sz="900" b="0" i="0" u="none" strike="noStrike" dirty="0">
                        <a:solidFill>
                          <a:srgbClr val="3F3F48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73" marR="5173" marT="5174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8000" lvl="0" algn="l" fontAlgn="ctr"/>
                      <a:r>
                        <a:rPr lang="en-US" altLang="ko-KR" sz="900" b="0" i="0" u="none" strike="noStrike" dirty="0" smtClean="0">
                          <a:solidFill>
                            <a:srgbClr val="3F3F48"/>
                          </a:solidFill>
                          <a:effectLst/>
                          <a:latin typeface="+mn-ea"/>
                          <a:ea typeface="+mn-ea"/>
                        </a:rPr>
                        <a:t>ERROR</a:t>
                      </a:r>
                      <a:r>
                        <a:rPr lang="ko-KR" altLang="en-US" sz="900" b="0" i="0" u="none" strike="noStrike" dirty="0" smtClean="0">
                          <a:solidFill>
                            <a:srgbClr val="3F3F48"/>
                          </a:solidFill>
                          <a:effectLst/>
                          <a:latin typeface="+mn-ea"/>
                          <a:ea typeface="+mn-ea"/>
                        </a:rPr>
                        <a:t>게시판 </a:t>
                      </a:r>
                      <a:r>
                        <a:rPr lang="ko-KR" altLang="en-US" sz="900" b="0" i="0" u="none" strike="noStrike" dirty="0">
                          <a:solidFill>
                            <a:srgbClr val="3F3F48"/>
                          </a:solidFill>
                          <a:effectLst/>
                          <a:latin typeface="+mn-ea"/>
                          <a:ea typeface="+mn-ea"/>
                        </a:rPr>
                        <a:t>삭제</a:t>
                      </a:r>
                      <a:endParaRPr lang="en-US" altLang="ko-KR" sz="900" b="0" i="0" u="none" strike="noStrike" dirty="0">
                        <a:solidFill>
                          <a:srgbClr val="3F3F48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73" marR="5173" marT="5174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10899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rgbClr val="3F3F48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73" marR="5173" marT="5174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rgbClr val="3F3F48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73" marR="5173" marT="5174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 smtClean="0">
                          <a:solidFill>
                            <a:srgbClr val="3F3F48"/>
                          </a:solidFill>
                          <a:effectLst/>
                          <a:latin typeface="+mn-ea"/>
                          <a:ea typeface="+mn-ea"/>
                        </a:rPr>
                        <a:t>글 보기</a:t>
                      </a:r>
                      <a:endParaRPr lang="ko-KR" altLang="en-US" sz="900" b="0" i="0" u="none" strike="noStrike" dirty="0">
                        <a:solidFill>
                          <a:srgbClr val="3F3F48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73" marR="5173" marT="5174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8000" lvl="0" algn="l" fontAlgn="ctr"/>
                      <a:r>
                        <a:rPr lang="en-US" altLang="ko-KR" sz="900" b="0" i="0" u="none" strike="noStrike" dirty="0" smtClean="0">
                          <a:solidFill>
                            <a:srgbClr val="3F3F48"/>
                          </a:solidFill>
                          <a:effectLst/>
                          <a:latin typeface="+mn-ea"/>
                          <a:ea typeface="+mn-ea"/>
                        </a:rPr>
                        <a:t>ERROR</a:t>
                      </a:r>
                      <a:r>
                        <a:rPr lang="ko-KR" altLang="en-US" sz="900" b="0" i="0" u="none" strike="noStrike" dirty="0" smtClean="0">
                          <a:solidFill>
                            <a:srgbClr val="3F3F48"/>
                          </a:solidFill>
                          <a:effectLst/>
                          <a:latin typeface="+mn-ea"/>
                          <a:ea typeface="+mn-ea"/>
                        </a:rPr>
                        <a:t>게시판 글 </a:t>
                      </a:r>
                      <a:r>
                        <a:rPr lang="ko-KR" altLang="en-US" sz="900" b="0" i="0" u="none" strike="noStrike" dirty="0">
                          <a:solidFill>
                            <a:srgbClr val="3F3F48"/>
                          </a:solidFill>
                          <a:effectLst/>
                          <a:latin typeface="+mn-ea"/>
                          <a:ea typeface="+mn-ea"/>
                        </a:rPr>
                        <a:t>상세보기</a:t>
                      </a:r>
                      <a:endParaRPr lang="en-US" altLang="ko-KR" sz="900" b="0" i="0" u="none" strike="noStrike" dirty="0">
                        <a:solidFill>
                          <a:srgbClr val="3F3F48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73" marR="5173" marT="5174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10899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rgbClr val="3F3F48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73" marR="5173" marT="5174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 err="1" smtClean="0">
                          <a:solidFill>
                            <a:srgbClr val="3F3F48"/>
                          </a:solidFill>
                          <a:effectLst/>
                          <a:latin typeface="+mn-ea"/>
                          <a:ea typeface="+mn-ea"/>
                        </a:rPr>
                        <a:t>QnA</a:t>
                      </a:r>
                      <a:endParaRPr lang="en-US" altLang="ko-KR" sz="900" b="0" i="0" u="none" strike="noStrike" dirty="0" smtClean="0">
                        <a:solidFill>
                          <a:srgbClr val="3F3F48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algn="ctr" fontAlgn="ctr"/>
                      <a:r>
                        <a:rPr lang="ko-KR" altLang="en-US" sz="900" b="0" i="0" u="none" strike="noStrike" dirty="0" smtClean="0">
                          <a:solidFill>
                            <a:srgbClr val="3F3F48"/>
                          </a:solidFill>
                          <a:effectLst/>
                          <a:latin typeface="+mn-ea"/>
                          <a:ea typeface="+mn-ea"/>
                        </a:rPr>
                        <a:t>게시판</a:t>
                      </a:r>
                      <a:endParaRPr lang="ko-KR" altLang="en-US" sz="900" b="0" i="0" u="none" strike="noStrike" dirty="0">
                        <a:solidFill>
                          <a:srgbClr val="3F3F48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73" marR="5173" marT="5174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 smtClean="0">
                          <a:solidFill>
                            <a:srgbClr val="3F3F48"/>
                          </a:solidFill>
                          <a:effectLst/>
                          <a:latin typeface="+mn-ea"/>
                          <a:ea typeface="+mn-ea"/>
                        </a:rPr>
                        <a:t>글 목록</a:t>
                      </a:r>
                      <a:endParaRPr lang="ko-KR" altLang="en-US" sz="900" b="0" i="0" u="none" strike="noStrike" dirty="0">
                        <a:solidFill>
                          <a:srgbClr val="3F3F48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73" marR="5173" marT="5174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8000" lvl="0" algn="l" fontAlgn="ctr"/>
                      <a:r>
                        <a:rPr lang="en-US" altLang="ko-KR" sz="900" b="0" i="0" u="none" strike="noStrike" dirty="0">
                          <a:solidFill>
                            <a:srgbClr val="3F3F48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900" b="0" i="0" u="none" strike="noStrike" dirty="0">
                          <a:solidFill>
                            <a:srgbClr val="3F3F48"/>
                          </a:solidFill>
                          <a:effectLst/>
                          <a:latin typeface="+mn-ea"/>
                          <a:ea typeface="+mn-ea"/>
                        </a:rPr>
                        <a:t>페이지에 </a:t>
                      </a:r>
                      <a:r>
                        <a:rPr lang="en-US" altLang="ko-KR" sz="900" b="0" i="0" u="none" strike="noStrike" dirty="0">
                          <a:solidFill>
                            <a:srgbClr val="3F3F48"/>
                          </a:solidFill>
                          <a:effectLst/>
                          <a:latin typeface="+mn-ea"/>
                          <a:ea typeface="+mn-ea"/>
                        </a:rPr>
                        <a:t>10</a:t>
                      </a:r>
                      <a:r>
                        <a:rPr lang="ko-KR" altLang="en-US" sz="900" b="0" i="0" u="none" strike="noStrike" dirty="0" smtClean="0">
                          <a:solidFill>
                            <a:srgbClr val="3F3F48"/>
                          </a:solidFill>
                          <a:effectLst/>
                          <a:latin typeface="+mn-ea"/>
                          <a:ea typeface="+mn-ea"/>
                        </a:rPr>
                        <a:t>개씩만</a:t>
                      </a:r>
                      <a:r>
                        <a:rPr lang="ko-KR" altLang="en-US" sz="900" b="0" i="0" u="none" strike="noStrike" baseline="0" dirty="0" smtClean="0">
                          <a:solidFill>
                            <a:srgbClr val="3F3F48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900" b="0" i="0" u="none" strike="noStrike" baseline="0" dirty="0" err="1">
                          <a:solidFill>
                            <a:srgbClr val="3F3F48"/>
                          </a:solidFill>
                          <a:effectLst/>
                          <a:latin typeface="+mn-ea"/>
                          <a:ea typeface="+mn-ea"/>
                        </a:rPr>
                        <a:t>페이징</a:t>
                      </a:r>
                      <a:r>
                        <a:rPr lang="ko-KR" altLang="en-US" sz="900" b="0" i="0" u="none" strike="noStrike" baseline="0" dirty="0">
                          <a:solidFill>
                            <a:srgbClr val="3F3F48"/>
                          </a:solidFill>
                          <a:effectLst/>
                          <a:latin typeface="+mn-ea"/>
                          <a:ea typeface="+mn-ea"/>
                        </a:rPr>
                        <a:t> 기법으로 출력</a:t>
                      </a:r>
                      <a:endParaRPr lang="en-US" altLang="ko-KR" sz="900" b="0" i="0" u="none" strike="noStrike" dirty="0">
                        <a:solidFill>
                          <a:srgbClr val="3F3F48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73" marR="5173" marT="5174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10899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rgbClr val="3F3F48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73" marR="5173" marT="5174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rgbClr val="3F3F48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73" marR="5173" marT="5174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 smtClean="0">
                          <a:solidFill>
                            <a:srgbClr val="3F3F48"/>
                          </a:solidFill>
                          <a:effectLst/>
                          <a:latin typeface="+mn-ea"/>
                          <a:ea typeface="+mn-ea"/>
                        </a:rPr>
                        <a:t>글 작성</a:t>
                      </a:r>
                      <a:endParaRPr lang="ko-KR" altLang="en-US" sz="900" b="0" i="0" u="none" strike="noStrike" dirty="0">
                        <a:solidFill>
                          <a:srgbClr val="3F3F48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73" marR="5173" marT="5174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800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 err="1" smtClean="0">
                          <a:solidFill>
                            <a:srgbClr val="3F3F48"/>
                          </a:solidFill>
                          <a:effectLst/>
                          <a:latin typeface="+mn-ea"/>
                          <a:ea typeface="+mn-ea"/>
                        </a:rPr>
                        <a:t>QnA</a:t>
                      </a:r>
                      <a:r>
                        <a:rPr lang="en-US" altLang="ko-KR" sz="900" b="0" i="0" u="none" strike="noStrike" baseline="0" dirty="0" smtClean="0">
                          <a:solidFill>
                            <a:srgbClr val="3F3F48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900" b="0" i="0" u="none" strike="noStrike" dirty="0" smtClean="0">
                          <a:solidFill>
                            <a:srgbClr val="3F3F48"/>
                          </a:solidFill>
                          <a:effectLst/>
                          <a:latin typeface="+mn-ea"/>
                          <a:ea typeface="+mn-ea"/>
                        </a:rPr>
                        <a:t>게시판 글 추가</a:t>
                      </a:r>
                      <a:endParaRPr lang="en-US" altLang="ko-KR" sz="900" b="0" i="0" u="none" strike="noStrike" dirty="0">
                        <a:solidFill>
                          <a:srgbClr val="3F3F48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73" marR="5173" marT="5174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10899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rgbClr val="3F3F48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73" marR="5173" marT="5174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rgbClr val="3F3F48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73" marR="5173" marT="5174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 smtClean="0">
                          <a:solidFill>
                            <a:srgbClr val="3F3F48"/>
                          </a:solidFill>
                          <a:effectLst/>
                          <a:latin typeface="+mn-ea"/>
                          <a:ea typeface="+mn-ea"/>
                        </a:rPr>
                        <a:t>글 수정</a:t>
                      </a:r>
                      <a:endParaRPr lang="ko-KR" altLang="en-US" sz="900" b="0" i="0" u="none" strike="noStrike" dirty="0">
                        <a:solidFill>
                          <a:srgbClr val="3F3F48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73" marR="5173" marT="5174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8000" lvl="0" algn="l" fontAlgn="ctr"/>
                      <a:r>
                        <a:rPr lang="en-US" altLang="ko-KR" sz="900" b="0" i="0" u="none" strike="noStrike" dirty="0" err="1" smtClean="0">
                          <a:solidFill>
                            <a:srgbClr val="3F3F48"/>
                          </a:solidFill>
                          <a:effectLst/>
                          <a:latin typeface="+mn-ea"/>
                          <a:ea typeface="+mn-ea"/>
                        </a:rPr>
                        <a:t>QnA</a:t>
                      </a:r>
                      <a:r>
                        <a:rPr lang="en-US" altLang="ko-KR" sz="900" b="0" i="0" u="none" strike="noStrike" dirty="0" smtClean="0">
                          <a:solidFill>
                            <a:srgbClr val="3F3F48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900" b="0" i="0" u="none" strike="noStrike" baseline="0" dirty="0" smtClean="0">
                          <a:solidFill>
                            <a:srgbClr val="3F3F48"/>
                          </a:solidFill>
                          <a:effectLst/>
                          <a:latin typeface="+mn-ea"/>
                          <a:ea typeface="+mn-ea"/>
                        </a:rPr>
                        <a:t>게시판 글</a:t>
                      </a:r>
                      <a:r>
                        <a:rPr lang="ko-KR" altLang="en-US" sz="900" b="0" i="0" u="none" strike="noStrike" dirty="0" smtClean="0">
                          <a:solidFill>
                            <a:srgbClr val="3F3F48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900" b="0" i="0" u="none" strike="noStrike" dirty="0">
                          <a:solidFill>
                            <a:srgbClr val="3F3F48"/>
                          </a:solidFill>
                          <a:effectLst/>
                          <a:latin typeface="+mn-ea"/>
                          <a:ea typeface="+mn-ea"/>
                        </a:rPr>
                        <a:t>수정</a:t>
                      </a:r>
                      <a:endParaRPr lang="en-US" altLang="ko-KR" sz="900" b="0" i="0" u="none" strike="noStrike" dirty="0">
                        <a:solidFill>
                          <a:srgbClr val="3F3F48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73" marR="5173" marT="5174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10899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rgbClr val="3F3F48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73" marR="5173" marT="5174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rgbClr val="3F3F48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73" marR="5173" marT="5174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 smtClean="0">
                          <a:solidFill>
                            <a:srgbClr val="3F3F48"/>
                          </a:solidFill>
                          <a:effectLst/>
                          <a:latin typeface="+mn-ea"/>
                          <a:ea typeface="+mn-ea"/>
                        </a:rPr>
                        <a:t>글 삭제</a:t>
                      </a:r>
                      <a:endParaRPr lang="ko-KR" altLang="en-US" sz="900" b="0" i="0" u="none" strike="noStrike" dirty="0">
                        <a:solidFill>
                          <a:srgbClr val="3F3F48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73" marR="5173" marT="5174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8000" lvl="0" algn="l" fontAlgn="ctr"/>
                      <a:r>
                        <a:rPr lang="en-US" altLang="ko-KR" sz="900" b="0" i="0" u="none" strike="noStrike" dirty="0" err="1" smtClean="0">
                          <a:solidFill>
                            <a:srgbClr val="3F3F48"/>
                          </a:solidFill>
                          <a:effectLst/>
                          <a:latin typeface="+mn-ea"/>
                          <a:ea typeface="+mn-ea"/>
                        </a:rPr>
                        <a:t>QnA</a:t>
                      </a:r>
                      <a:r>
                        <a:rPr lang="en-US" altLang="ko-KR" sz="900" b="0" i="0" u="none" strike="noStrike" dirty="0" smtClean="0">
                          <a:solidFill>
                            <a:srgbClr val="3F3F48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900" b="0" i="0" u="none" strike="noStrike" dirty="0" smtClean="0">
                          <a:solidFill>
                            <a:srgbClr val="3F3F48"/>
                          </a:solidFill>
                          <a:effectLst/>
                          <a:latin typeface="+mn-ea"/>
                          <a:ea typeface="+mn-ea"/>
                        </a:rPr>
                        <a:t>게시판 </a:t>
                      </a:r>
                      <a:r>
                        <a:rPr lang="ko-KR" altLang="en-US" sz="900" b="0" i="0" u="none" strike="noStrike" dirty="0">
                          <a:solidFill>
                            <a:srgbClr val="3F3F48"/>
                          </a:solidFill>
                          <a:effectLst/>
                          <a:latin typeface="+mn-ea"/>
                          <a:ea typeface="+mn-ea"/>
                        </a:rPr>
                        <a:t>삭제</a:t>
                      </a:r>
                      <a:endParaRPr lang="en-US" altLang="ko-KR" sz="900" b="0" i="0" u="none" strike="noStrike" dirty="0">
                        <a:solidFill>
                          <a:srgbClr val="3F3F48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73" marR="5173" marT="5174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10899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rgbClr val="3F3F48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73" marR="5173" marT="5174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rgbClr val="3F3F48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73" marR="5173" marT="5174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 smtClean="0">
                          <a:solidFill>
                            <a:srgbClr val="3F3F48"/>
                          </a:solidFill>
                          <a:effectLst/>
                          <a:latin typeface="+mn-ea"/>
                          <a:ea typeface="+mn-ea"/>
                        </a:rPr>
                        <a:t>글 보기</a:t>
                      </a:r>
                      <a:endParaRPr lang="ko-KR" altLang="en-US" sz="900" b="0" i="0" u="none" strike="noStrike" dirty="0">
                        <a:solidFill>
                          <a:srgbClr val="3F3F48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73" marR="5173" marT="5174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8000" lvl="0" algn="l" fontAlgn="ctr"/>
                      <a:r>
                        <a:rPr lang="en-US" altLang="ko-KR" sz="900" b="0" i="0" u="none" strike="noStrike" dirty="0" err="1" smtClean="0">
                          <a:solidFill>
                            <a:srgbClr val="3F3F48"/>
                          </a:solidFill>
                          <a:effectLst/>
                          <a:latin typeface="+mn-ea"/>
                          <a:ea typeface="+mn-ea"/>
                        </a:rPr>
                        <a:t>QnA</a:t>
                      </a:r>
                      <a:r>
                        <a:rPr lang="en-US" altLang="ko-KR" sz="900" b="0" i="0" u="none" strike="noStrike" dirty="0" smtClean="0">
                          <a:solidFill>
                            <a:srgbClr val="3F3F48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900" b="0" i="0" u="none" strike="noStrike" dirty="0" smtClean="0">
                          <a:solidFill>
                            <a:srgbClr val="3F3F48"/>
                          </a:solidFill>
                          <a:effectLst/>
                          <a:latin typeface="+mn-ea"/>
                          <a:ea typeface="+mn-ea"/>
                        </a:rPr>
                        <a:t>게시판 글 </a:t>
                      </a:r>
                      <a:r>
                        <a:rPr lang="ko-KR" altLang="en-US" sz="900" b="0" i="0" u="none" strike="noStrike" dirty="0">
                          <a:solidFill>
                            <a:srgbClr val="3F3F48"/>
                          </a:solidFill>
                          <a:effectLst/>
                          <a:latin typeface="+mn-ea"/>
                          <a:ea typeface="+mn-ea"/>
                        </a:rPr>
                        <a:t>상세보기</a:t>
                      </a:r>
                      <a:endParaRPr lang="en-US" altLang="ko-KR" sz="900" b="0" i="0" u="none" strike="noStrike" dirty="0">
                        <a:solidFill>
                          <a:srgbClr val="3F3F48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73" marR="5173" marT="5174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9699825"/>
              </p:ext>
            </p:extLst>
          </p:nvPr>
        </p:nvGraphicFramePr>
        <p:xfrm>
          <a:off x="4499992" y="620688"/>
          <a:ext cx="4248472" cy="584378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0172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3563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60259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708512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17665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u="none" strike="noStrike" dirty="0" err="1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대분류</a:t>
                      </a:r>
                      <a:endParaRPr lang="ko-KR" alt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73" marR="5173" marT="5174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중분류</a:t>
                      </a:r>
                      <a:endParaRPr lang="ko-KR" alt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73" marR="5173" marT="5174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소분류</a:t>
                      </a:r>
                      <a:endParaRPr lang="ko-KR" alt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73" marR="5173" marT="5174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설명</a:t>
                      </a:r>
                      <a:endParaRPr lang="ko-KR" alt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73" marR="5173" marT="5174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57597">
                <a:tc rowSpan="2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3F3F48"/>
                          </a:solidFill>
                          <a:effectLst/>
                          <a:latin typeface="+mn-ea"/>
                          <a:ea typeface="+mn-ea"/>
                        </a:rPr>
                        <a:t>관리자</a:t>
                      </a:r>
                    </a:p>
                  </a:txBody>
                  <a:tcPr marL="5173" marR="5173" marT="5174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solidFill>
                            <a:srgbClr val="3F3F48"/>
                          </a:solidFill>
                          <a:effectLst/>
                          <a:latin typeface="+mn-ea"/>
                          <a:ea typeface="+mn-ea"/>
                        </a:rPr>
                        <a:t>회원관리</a:t>
                      </a:r>
                      <a:endParaRPr lang="ko-KR" altLang="en-US" sz="900" b="0" i="0" u="none" strike="noStrike" dirty="0">
                        <a:solidFill>
                          <a:srgbClr val="3F3F48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73" marR="5173" marT="5174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3F3F48"/>
                          </a:solidFill>
                          <a:effectLst/>
                          <a:latin typeface="+mn-ea"/>
                          <a:ea typeface="+mn-ea"/>
                        </a:rPr>
                        <a:t>회원검색</a:t>
                      </a:r>
                    </a:p>
                  </a:txBody>
                  <a:tcPr marL="5173" marR="5173" marT="5174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8000" lvl="0" algn="l" fontAlgn="ctr"/>
                      <a:r>
                        <a:rPr lang="ko-KR" altLang="en-US" sz="900" b="0" i="0" u="none" strike="noStrike" dirty="0">
                          <a:solidFill>
                            <a:srgbClr val="3F3F48"/>
                          </a:solidFill>
                          <a:effectLst/>
                          <a:latin typeface="+mn-ea"/>
                          <a:ea typeface="+mn-ea"/>
                        </a:rPr>
                        <a:t>회원아이디를 </a:t>
                      </a:r>
                      <a:r>
                        <a:rPr lang="ko-KR" altLang="en-US" sz="900" b="0" i="0" u="none" strike="noStrike" dirty="0" smtClean="0">
                          <a:solidFill>
                            <a:srgbClr val="3F3F48"/>
                          </a:solidFill>
                          <a:effectLst/>
                          <a:latin typeface="+mn-ea"/>
                          <a:ea typeface="+mn-ea"/>
                        </a:rPr>
                        <a:t>입력 받아 상세보기</a:t>
                      </a:r>
                      <a:endParaRPr lang="en-US" altLang="ko-KR" sz="900" b="0" i="0" u="none" strike="noStrike" dirty="0">
                        <a:solidFill>
                          <a:srgbClr val="3F3F48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73" marR="5173" marT="5174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57597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3F3F48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73" marR="5173" marT="5174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 smtClean="0">
                          <a:solidFill>
                            <a:srgbClr val="3F3F48"/>
                          </a:solidFill>
                          <a:effectLst/>
                          <a:latin typeface="+mn-ea"/>
                          <a:ea typeface="+mn-ea"/>
                        </a:rPr>
                        <a:t>회원탈퇴</a:t>
                      </a:r>
                      <a:endParaRPr lang="ko-KR" altLang="en-US" sz="900" b="0" i="0" u="none" strike="noStrike" dirty="0">
                        <a:solidFill>
                          <a:srgbClr val="3F3F48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73" marR="5173" marT="5174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8000" lvl="0" algn="l" fontAlgn="ctr"/>
                      <a:r>
                        <a:rPr lang="ko-KR" altLang="en-US" sz="900" b="0" i="0" u="none" strike="noStrike" dirty="0" smtClean="0">
                          <a:solidFill>
                            <a:srgbClr val="3F3F48"/>
                          </a:solidFill>
                          <a:effectLst/>
                          <a:latin typeface="+mn-ea"/>
                          <a:ea typeface="+mn-ea"/>
                        </a:rPr>
                        <a:t>가입된 회원의 정보 삭제처리</a:t>
                      </a:r>
                      <a:endParaRPr lang="en-US" altLang="ko-KR" sz="900" b="0" i="0" u="none" strike="noStrike" dirty="0">
                        <a:solidFill>
                          <a:srgbClr val="3F3F48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73" marR="5173" marT="5174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5759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3F3F48"/>
                          </a:solidFill>
                          <a:effectLst/>
                          <a:latin typeface="+mn-ea"/>
                          <a:ea typeface="+mn-ea"/>
                        </a:rPr>
                        <a:t>공지사항</a:t>
                      </a:r>
                    </a:p>
                  </a:txBody>
                  <a:tcPr marL="5173" marR="5173" marT="5174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 err="1">
                          <a:solidFill>
                            <a:srgbClr val="3F3F48"/>
                          </a:solidFill>
                          <a:effectLst/>
                          <a:latin typeface="+mn-ea"/>
                          <a:ea typeface="+mn-ea"/>
                        </a:rPr>
                        <a:t>글목록</a:t>
                      </a:r>
                      <a:endParaRPr lang="ko-KR" altLang="en-US" sz="900" b="0" i="0" u="none" strike="noStrike" dirty="0">
                        <a:solidFill>
                          <a:srgbClr val="3F3F48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73" marR="5173" marT="5174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8000" lvl="0" algn="l" fontAlgn="ctr"/>
                      <a:r>
                        <a:rPr lang="en-US" altLang="ko-KR" sz="900" b="0" i="0" u="none" strike="noStrike" dirty="0" smtClean="0">
                          <a:solidFill>
                            <a:srgbClr val="3F3F48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900" b="0" i="0" u="none" strike="noStrike" dirty="0" smtClean="0">
                          <a:solidFill>
                            <a:srgbClr val="3F3F48"/>
                          </a:solidFill>
                          <a:effectLst/>
                          <a:latin typeface="+mn-ea"/>
                          <a:ea typeface="+mn-ea"/>
                        </a:rPr>
                        <a:t>페이지에 </a:t>
                      </a:r>
                      <a:r>
                        <a:rPr lang="en-US" altLang="ko-KR" sz="900" b="0" i="0" u="none" strike="noStrike" dirty="0" smtClean="0">
                          <a:solidFill>
                            <a:srgbClr val="3F3F48"/>
                          </a:solidFill>
                          <a:effectLst/>
                          <a:latin typeface="+mn-ea"/>
                          <a:ea typeface="+mn-ea"/>
                        </a:rPr>
                        <a:t>10</a:t>
                      </a:r>
                      <a:r>
                        <a:rPr lang="ko-KR" altLang="en-US" sz="900" b="0" i="0" u="none" strike="noStrike" dirty="0" err="1" smtClean="0">
                          <a:solidFill>
                            <a:srgbClr val="3F3F48"/>
                          </a:solidFill>
                          <a:effectLst/>
                          <a:latin typeface="+mn-ea"/>
                          <a:ea typeface="+mn-ea"/>
                        </a:rPr>
                        <a:t>개글만</a:t>
                      </a:r>
                      <a:r>
                        <a:rPr lang="ko-KR" altLang="en-US" sz="900" b="0" i="0" u="none" strike="noStrike" baseline="0" dirty="0" smtClean="0">
                          <a:solidFill>
                            <a:srgbClr val="3F3F48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900" b="0" i="0" u="none" strike="noStrike" baseline="0" dirty="0" err="1" smtClean="0">
                          <a:solidFill>
                            <a:srgbClr val="3F3F48"/>
                          </a:solidFill>
                          <a:effectLst/>
                          <a:latin typeface="+mn-ea"/>
                          <a:ea typeface="+mn-ea"/>
                        </a:rPr>
                        <a:t>페이징</a:t>
                      </a:r>
                      <a:r>
                        <a:rPr lang="ko-KR" altLang="en-US" sz="900" b="0" i="0" u="none" strike="noStrike" baseline="0" dirty="0" smtClean="0">
                          <a:solidFill>
                            <a:srgbClr val="3F3F48"/>
                          </a:solidFill>
                          <a:effectLst/>
                          <a:latin typeface="+mn-ea"/>
                          <a:ea typeface="+mn-ea"/>
                        </a:rPr>
                        <a:t> 기법으로 출력</a:t>
                      </a:r>
                      <a:endParaRPr lang="en-US" altLang="ko-KR" sz="900" b="0" i="0" u="none" strike="noStrike" dirty="0">
                        <a:solidFill>
                          <a:srgbClr val="3F3F48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73" marR="5173" marT="5174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57597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3F3F48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73" marR="5173" marT="5174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rgbClr val="3F3F48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73" marR="5173" marT="5174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 err="1">
                          <a:solidFill>
                            <a:srgbClr val="3F3F48"/>
                          </a:solidFill>
                          <a:effectLst/>
                          <a:latin typeface="+mn-ea"/>
                          <a:ea typeface="+mn-ea"/>
                        </a:rPr>
                        <a:t>글작성</a:t>
                      </a:r>
                      <a:endParaRPr lang="ko-KR" altLang="en-US" sz="900" b="0" i="0" u="none" strike="noStrike" dirty="0">
                        <a:solidFill>
                          <a:srgbClr val="3F3F48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73" marR="5173" marT="5174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8000" lvl="0" algn="l" fontAlgn="ctr"/>
                      <a:r>
                        <a:rPr lang="ko-KR" altLang="en-US" sz="900" b="0" i="0" u="none" strike="noStrike" dirty="0">
                          <a:solidFill>
                            <a:srgbClr val="3F3F48"/>
                          </a:solidFill>
                          <a:effectLst/>
                          <a:latin typeface="+mn-ea"/>
                          <a:ea typeface="+mn-ea"/>
                        </a:rPr>
                        <a:t>공지사항 게시판 글 추가</a:t>
                      </a:r>
                      <a:endParaRPr lang="en-US" altLang="ko-KR" sz="900" b="0" i="0" u="none" strike="noStrike" dirty="0">
                        <a:solidFill>
                          <a:srgbClr val="3F3F48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73" marR="5173" marT="5174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5"/>
                  </a:ext>
                </a:extLst>
              </a:tr>
              <a:tr h="25759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3F3F48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73" marR="5173" marT="5174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 err="1">
                          <a:solidFill>
                            <a:srgbClr val="3F3F48"/>
                          </a:solidFill>
                          <a:effectLst/>
                          <a:latin typeface="+mn-ea"/>
                          <a:ea typeface="+mn-ea"/>
                        </a:rPr>
                        <a:t>글수정</a:t>
                      </a:r>
                      <a:endParaRPr lang="ko-KR" altLang="en-US" sz="900" b="0" i="0" u="none" strike="noStrike" dirty="0">
                        <a:solidFill>
                          <a:srgbClr val="3F3F48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73" marR="5173" marT="5174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8000" lvl="0" algn="l" fontAlgn="ctr"/>
                      <a:r>
                        <a:rPr lang="ko-KR" altLang="en-US" sz="900" b="0" i="0" u="none" strike="noStrike" dirty="0">
                          <a:solidFill>
                            <a:srgbClr val="3F3F48"/>
                          </a:solidFill>
                          <a:effectLst/>
                          <a:latin typeface="+mn-ea"/>
                          <a:ea typeface="+mn-ea"/>
                        </a:rPr>
                        <a:t>공지사항 게시판 글 수정</a:t>
                      </a:r>
                      <a:endParaRPr lang="en-US" altLang="ko-KR" sz="900" b="0" i="0" u="none" strike="noStrike" dirty="0">
                        <a:solidFill>
                          <a:srgbClr val="3F3F48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73" marR="5173" marT="5174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6"/>
                  </a:ext>
                </a:extLst>
              </a:tr>
              <a:tr h="25759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3F3F48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73" marR="5173" marT="5174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 err="1">
                          <a:solidFill>
                            <a:srgbClr val="3F3F48"/>
                          </a:solidFill>
                          <a:effectLst/>
                          <a:latin typeface="+mn-ea"/>
                          <a:ea typeface="+mn-ea"/>
                        </a:rPr>
                        <a:t>글삭제</a:t>
                      </a:r>
                      <a:endParaRPr lang="ko-KR" altLang="en-US" sz="900" b="0" i="0" u="none" strike="noStrike" dirty="0">
                        <a:solidFill>
                          <a:srgbClr val="3F3F48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73" marR="5173" marT="5174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8000" lvl="0" algn="l" fontAlgn="ctr"/>
                      <a:r>
                        <a:rPr lang="ko-KR" altLang="en-US" sz="900" b="0" i="0" u="none" strike="noStrike" dirty="0">
                          <a:solidFill>
                            <a:srgbClr val="3F3F48"/>
                          </a:solidFill>
                          <a:effectLst/>
                          <a:latin typeface="+mn-ea"/>
                          <a:ea typeface="+mn-ea"/>
                        </a:rPr>
                        <a:t>공지사항 게시판 글 삭제</a:t>
                      </a:r>
                      <a:endParaRPr lang="en-US" altLang="ko-KR" sz="900" b="0" i="0" u="none" strike="noStrike" dirty="0">
                        <a:solidFill>
                          <a:srgbClr val="3F3F48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73" marR="5173" marT="5174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7"/>
                  </a:ext>
                </a:extLst>
              </a:tr>
              <a:tr h="25759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3F3F48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73" marR="5173" marT="5174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 err="1">
                          <a:solidFill>
                            <a:srgbClr val="3F3F48"/>
                          </a:solidFill>
                          <a:effectLst/>
                          <a:latin typeface="+mn-ea"/>
                          <a:ea typeface="+mn-ea"/>
                        </a:rPr>
                        <a:t>글보기</a:t>
                      </a:r>
                      <a:endParaRPr lang="ko-KR" altLang="en-US" sz="900" b="0" i="0" u="none" strike="noStrike" dirty="0">
                        <a:solidFill>
                          <a:srgbClr val="3F3F48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73" marR="5173" marT="5174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8000" lvl="0" algn="l" fontAlgn="ctr"/>
                      <a:r>
                        <a:rPr lang="ko-KR" altLang="en-US" sz="900" b="0" i="0" u="none" strike="noStrike" dirty="0">
                          <a:solidFill>
                            <a:srgbClr val="3F3F48"/>
                          </a:solidFill>
                          <a:effectLst/>
                          <a:latin typeface="+mn-ea"/>
                          <a:ea typeface="+mn-ea"/>
                        </a:rPr>
                        <a:t>공지사항 게시판 글 상세보기</a:t>
                      </a:r>
                      <a:endParaRPr lang="en-US" altLang="ko-KR" sz="900" b="0" i="0" u="none" strike="noStrike" dirty="0">
                        <a:solidFill>
                          <a:srgbClr val="3F3F48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73" marR="5173" marT="5174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8"/>
                  </a:ext>
                </a:extLst>
              </a:tr>
              <a:tr h="25759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 smtClean="0">
                          <a:solidFill>
                            <a:srgbClr val="3F3F48"/>
                          </a:solidFill>
                          <a:effectLst/>
                          <a:latin typeface="+mn-ea"/>
                          <a:ea typeface="+mn-ea"/>
                        </a:rPr>
                        <a:t>업데이트</a:t>
                      </a:r>
                      <a:endParaRPr lang="ko-KR" altLang="en-US" sz="900" b="0" i="0" u="none" strike="noStrike" dirty="0">
                        <a:solidFill>
                          <a:srgbClr val="3F3F48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73" marR="5173" marT="5174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 err="1">
                          <a:solidFill>
                            <a:srgbClr val="3F3F48"/>
                          </a:solidFill>
                          <a:effectLst/>
                          <a:latin typeface="+mn-ea"/>
                          <a:ea typeface="+mn-ea"/>
                        </a:rPr>
                        <a:t>글목록</a:t>
                      </a:r>
                      <a:endParaRPr lang="ko-KR" altLang="en-US" sz="900" b="0" i="0" u="none" strike="noStrike" dirty="0">
                        <a:solidFill>
                          <a:srgbClr val="3F3F48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73" marR="5173" marT="5174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8000" lvl="0" algn="l" fontAlgn="ctr"/>
                      <a:r>
                        <a:rPr lang="en-US" altLang="ko-KR" sz="900" b="0" i="0" u="none" strike="noStrike" dirty="0" smtClean="0">
                          <a:solidFill>
                            <a:srgbClr val="3F3F48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900" b="0" i="0" u="none" strike="noStrike" dirty="0" smtClean="0">
                          <a:solidFill>
                            <a:srgbClr val="3F3F48"/>
                          </a:solidFill>
                          <a:effectLst/>
                          <a:latin typeface="+mn-ea"/>
                          <a:ea typeface="+mn-ea"/>
                        </a:rPr>
                        <a:t>페이지에 </a:t>
                      </a:r>
                      <a:r>
                        <a:rPr lang="en-US" altLang="ko-KR" sz="900" b="0" i="0" u="none" strike="noStrike" dirty="0" smtClean="0">
                          <a:solidFill>
                            <a:srgbClr val="3F3F48"/>
                          </a:solidFill>
                          <a:effectLst/>
                          <a:latin typeface="+mn-ea"/>
                          <a:ea typeface="+mn-ea"/>
                        </a:rPr>
                        <a:t>10</a:t>
                      </a:r>
                      <a:r>
                        <a:rPr lang="ko-KR" altLang="en-US" sz="900" b="0" i="0" u="none" strike="noStrike" dirty="0" err="1" smtClean="0">
                          <a:solidFill>
                            <a:srgbClr val="3F3F48"/>
                          </a:solidFill>
                          <a:effectLst/>
                          <a:latin typeface="+mn-ea"/>
                          <a:ea typeface="+mn-ea"/>
                        </a:rPr>
                        <a:t>개글만</a:t>
                      </a:r>
                      <a:r>
                        <a:rPr lang="ko-KR" altLang="en-US" sz="900" b="0" i="0" u="none" strike="noStrike" baseline="0" dirty="0" smtClean="0">
                          <a:solidFill>
                            <a:srgbClr val="3F3F48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900" b="0" i="0" u="none" strike="noStrike" baseline="0" dirty="0" err="1" smtClean="0">
                          <a:solidFill>
                            <a:srgbClr val="3F3F48"/>
                          </a:solidFill>
                          <a:effectLst/>
                          <a:latin typeface="+mn-ea"/>
                          <a:ea typeface="+mn-ea"/>
                        </a:rPr>
                        <a:t>페이징</a:t>
                      </a:r>
                      <a:r>
                        <a:rPr lang="ko-KR" altLang="en-US" sz="900" b="0" i="0" u="none" strike="noStrike" baseline="0" dirty="0" smtClean="0">
                          <a:solidFill>
                            <a:srgbClr val="3F3F48"/>
                          </a:solidFill>
                          <a:effectLst/>
                          <a:latin typeface="+mn-ea"/>
                          <a:ea typeface="+mn-ea"/>
                        </a:rPr>
                        <a:t> 기법으로 출력</a:t>
                      </a:r>
                      <a:endParaRPr lang="en-US" altLang="ko-KR" sz="900" b="0" i="0" u="none" strike="noStrike" dirty="0">
                        <a:solidFill>
                          <a:srgbClr val="3F3F48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73" marR="5173" marT="5174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57597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rgbClr val="3F3F48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73" marR="5173" marT="5174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rgbClr val="3F3F48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73" marR="5173" marT="5174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 err="1">
                          <a:solidFill>
                            <a:srgbClr val="3F3F48"/>
                          </a:solidFill>
                          <a:effectLst/>
                          <a:latin typeface="+mn-ea"/>
                          <a:ea typeface="+mn-ea"/>
                        </a:rPr>
                        <a:t>글작성</a:t>
                      </a:r>
                      <a:endParaRPr lang="ko-KR" altLang="en-US" sz="900" b="0" i="0" u="none" strike="noStrike" dirty="0">
                        <a:solidFill>
                          <a:srgbClr val="3F3F48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73" marR="5173" marT="5174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8000" lvl="0" algn="l" fontAlgn="ctr"/>
                      <a:r>
                        <a:rPr lang="ko-KR" altLang="en-US" sz="900" b="0" i="0" u="none" strike="noStrike" dirty="0" smtClean="0">
                          <a:solidFill>
                            <a:srgbClr val="3F3F48"/>
                          </a:solidFill>
                          <a:effectLst/>
                          <a:latin typeface="+mn-ea"/>
                          <a:ea typeface="+mn-ea"/>
                        </a:rPr>
                        <a:t>업데이트게시판 </a:t>
                      </a:r>
                      <a:r>
                        <a:rPr lang="ko-KR" altLang="en-US" sz="900" b="0" i="0" u="none" strike="noStrike" dirty="0">
                          <a:solidFill>
                            <a:srgbClr val="3F3F48"/>
                          </a:solidFill>
                          <a:effectLst/>
                          <a:latin typeface="+mn-ea"/>
                          <a:ea typeface="+mn-ea"/>
                        </a:rPr>
                        <a:t>글 추가</a:t>
                      </a:r>
                      <a:endParaRPr lang="en-US" altLang="ko-KR" sz="900" b="0" i="0" u="none" strike="noStrike" dirty="0">
                        <a:solidFill>
                          <a:srgbClr val="3F3F48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73" marR="5173" marT="5174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57597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rgbClr val="3F3F48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73" marR="5173" marT="5174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rgbClr val="3F3F48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73" marR="5173" marT="5174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 err="1">
                          <a:solidFill>
                            <a:srgbClr val="3F3F48"/>
                          </a:solidFill>
                          <a:effectLst/>
                          <a:latin typeface="+mn-ea"/>
                          <a:ea typeface="+mn-ea"/>
                        </a:rPr>
                        <a:t>글수정</a:t>
                      </a:r>
                      <a:endParaRPr lang="ko-KR" altLang="en-US" sz="900" b="0" i="0" u="none" strike="noStrike" dirty="0">
                        <a:solidFill>
                          <a:srgbClr val="3F3F48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73" marR="5173" marT="5174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8000" lvl="0" algn="l" fontAlgn="ctr"/>
                      <a:r>
                        <a:rPr lang="ko-KR" altLang="en-US" sz="900" b="0" i="0" u="none" strike="noStrike" dirty="0" smtClean="0">
                          <a:solidFill>
                            <a:srgbClr val="3F3F48"/>
                          </a:solidFill>
                          <a:effectLst/>
                          <a:latin typeface="+mn-ea"/>
                          <a:ea typeface="+mn-ea"/>
                        </a:rPr>
                        <a:t>업데이트게시판 </a:t>
                      </a:r>
                      <a:r>
                        <a:rPr lang="ko-KR" altLang="en-US" sz="900" b="0" i="0" u="none" strike="noStrike" dirty="0">
                          <a:solidFill>
                            <a:srgbClr val="3F3F48"/>
                          </a:solidFill>
                          <a:effectLst/>
                          <a:latin typeface="+mn-ea"/>
                          <a:ea typeface="+mn-ea"/>
                        </a:rPr>
                        <a:t>글 수정</a:t>
                      </a:r>
                      <a:endParaRPr lang="en-US" altLang="ko-KR" sz="900" b="0" i="0" u="none" strike="noStrike" dirty="0">
                        <a:solidFill>
                          <a:srgbClr val="3F3F48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73" marR="5173" marT="5174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57597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rgbClr val="3F3F48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73" marR="5173" marT="5174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rgbClr val="3F3F48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73" marR="5173" marT="5174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 err="1">
                          <a:solidFill>
                            <a:srgbClr val="3F3F48"/>
                          </a:solidFill>
                          <a:effectLst/>
                          <a:latin typeface="+mn-ea"/>
                          <a:ea typeface="+mn-ea"/>
                        </a:rPr>
                        <a:t>글삭제</a:t>
                      </a:r>
                      <a:endParaRPr lang="ko-KR" altLang="en-US" sz="900" b="0" i="0" u="none" strike="noStrike" dirty="0">
                        <a:solidFill>
                          <a:srgbClr val="3F3F48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73" marR="5173" marT="5174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8000" lvl="0" algn="l" fontAlgn="ctr"/>
                      <a:r>
                        <a:rPr lang="ko-KR" altLang="en-US" sz="900" b="0" i="0" u="none" strike="noStrike" dirty="0" smtClean="0">
                          <a:solidFill>
                            <a:srgbClr val="3F3F48"/>
                          </a:solidFill>
                          <a:effectLst/>
                          <a:latin typeface="+mn-ea"/>
                          <a:ea typeface="+mn-ea"/>
                        </a:rPr>
                        <a:t>업데이트게시판 </a:t>
                      </a:r>
                      <a:r>
                        <a:rPr lang="ko-KR" altLang="en-US" sz="900" b="0" i="0" u="none" strike="noStrike" dirty="0">
                          <a:solidFill>
                            <a:srgbClr val="3F3F48"/>
                          </a:solidFill>
                          <a:effectLst/>
                          <a:latin typeface="+mn-ea"/>
                          <a:ea typeface="+mn-ea"/>
                        </a:rPr>
                        <a:t>글 삭제</a:t>
                      </a:r>
                      <a:endParaRPr lang="en-US" altLang="ko-KR" sz="900" b="0" i="0" u="none" strike="noStrike" dirty="0">
                        <a:solidFill>
                          <a:srgbClr val="3F3F48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73" marR="5173" marT="5174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57597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rgbClr val="3F3F48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73" marR="5173" marT="5174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rgbClr val="3F3F48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73" marR="5173" marT="5174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 err="1">
                          <a:solidFill>
                            <a:srgbClr val="3F3F48"/>
                          </a:solidFill>
                          <a:effectLst/>
                          <a:latin typeface="+mn-ea"/>
                          <a:ea typeface="+mn-ea"/>
                        </a:rPr>
                        <a:t>글보기</a:t>
                      </a:r>
                      <a:endParaRPr lang="ko-KR" altLang="en-US" sz="900" b="0" i="0" u="none" strike="noStrike" dirty="0">
                        <a:solidFill>
                          <a:srgbClr val="3F3F48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73" marR="5173" marT="5174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8000" lvl="0" algn="l" fontAlgn="ctr"/>
                      <a:r>
                        <a:rPr lang="ko-KR" altLang="en-US" sz="900" b="0" i="0" u="none" strike="noStrike" dirty="0" smtClean="0">
                          <a:solidFill>
                            <a:srgbClr val="3F3F48"/>
                          </a:solidFill>
                          <a:effectLst/>
                          <a:latin typeface="+mn-ea"/>
                          <a:ea typeface="+mn-ea"/>
                        </a:rPr>
                        <a:t>업데이트게시판 </a:t>
                      </a:r>
                      <a:r>
                        <a:rPr lang="ko-KR" altLang="en-US" sz="900" b="0" i="0" u="none" strike="noStrike" dirty="0">
                          <a:solidFill>
                            <a:srgbClr val="3F3F48"/>
                          </a:solidFill>
                          <a:effectLst/>
                          <a:latin typeface="+mn-ea"/>
                          <a:ea typeface="+mn-ea"/>
                        </a:rPr>
                        <a:t>글 상세보기</a:t>
                      </a:r>
                      <a:endParaRPr lang="en-US" altLang="ko-KR" sz="900" b="0" i="0" u="none" strike="noStrike" dirty="0">
                        <a:solidFill>
                          <a:srgbClr val="3F3F48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73" marR="5173" marT="5174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57597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rgbClr val="3F3F48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73" marR="5173" marT="5174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 smtClean="0">
                          <a:solidFill>
                            <a:srgbClr val="3F3F48"/>
                          </a:solidFill>
                          <a:effectLst/>
                          <a:latin typeface="+mn-ea"/>
                          <a:ea typeface="+mn-ea"/>
                        </a:rPr>
                        <a:t>ERROR</a:t>
                      </a:r>
                    </a:p>
                    <a:p>
                      <a:pPr algn="ctr" fontAlgn="ctr"/>
                      <a:r>
                        <a:rPr lang="ko-KR" altLang="en-US" sz="900" b="0" i="0" u="none" strike="noStrike" dirty="0" smtClean="0">
                          <a:solidFill>
                            <a:srgbClr val="3F3F48"/>
                          </a:solidFill>
                          <a:effectLst/>
                          <a:latin typeface="+mn-ea"/>
                          <a:ea typeface="+mn-ea"/>
                        </a:rPr>
                        <a:t>게시판</a:t>
                      </a:r>
                      <a:endParaRPr lang="ko-KR" altLang="en-US" sz="900" b="0" i="0" u="none" strike="noStrike" dirty="0">
                        <a:solidFill>
                          <a:srgbClr val="3F3F48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73" marR="5173" marT="5174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 err="1">
                          <a:solidFill>
                            <a:srgbClr val="3F3F48"/>
                          </a:solidFill>
                          <a:effectLst/>
                          <a:latin typeface="+mn-ea"/>
                          <a:ea typeface="+mn-ea"/>
                        </a:rPr>
                        <a:t>글목록</a:t>
                      </a:r>
                      <a:endParaRPr lang="ko-KR" altLang="en-US" sz="900" b="0" i="0" u="none" strike="noStrike" dirty="0">
                        <a:solidFill>
                          <a:srgbClr val="3F3F48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73" marR="5173" marT="5174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8000" lvl="0" algn="l" fontAlgn="ctr"/>
                      <a:r>
                        <a:rPr lang="en-US" altLang="ko-KR" sz="900" b="0" i="0" u="none" strike="noStrike" dirty="0">
                          <a:solidFill>
                            <a:srgbClr val="3F3F48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900" b="0" i="0" u="none" strike="noStrike" dirty="0">
                          <a:solidFill>
                            <a:srgbClr val="3F3F48"/>
                          </a:solidFill>
                          <a:effectLst/>
                          <a:latin typeface="+mn-ea"/>
                          <a:ea typeface="+mn-ea"/>
                        </a:rPr>
                        <a:t>페이지에 </a:t>
                      </a:r>
                      <a:r>
                        <a:rPr lang="en-US" altLang="ko-KR" sz="900" b="0" i="0" u="none" strike="noStrike" dirty="0">
                          <a:solidFill>
                            <a:srgbClr val="3F3F48"/>
                          </a:solidFill>
                          <a:effectLst/>
                          <a:latin typeface="+mn-ea"/>
                          <a:ea typeface="+mn-ea"/>
                        </a:rPr>
                        <a:t>10</a:t>
                      </a:r>
                      <a:r>
                        <a:rPr lang="ko-KR" altLang="en-US" sz="900" b="0" i="0" u="none" strike="noStrike" dirty="0" err="1">
                          <a:solidFill>
                            <a:srgbClr val="3F3F48"/>
                          </a:solidFill>
                          <a:effectLst/>
                          <a:latin typeface="+mn-ea"/>
                          <a:ea typeface="+mn-ea"/>
                        </a:rPr>
                        <a:t>개글만</a:t>
                      </a:r>
                      <a:r>
                        <a:rPr lang="ko-KR" altLang="en-US" sz="900" b="0" i="0" u="none" strike="noStrike" baseline="0" dirty="0">
                          <a:solidFill>
                            <a:srgbClr val="3F3F48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900" b="0" i="0" u="none" strike="noStrike" baseline="0" dirty="0" err="1">
                          <a:solidFill>
                            <a:srgbClr val="3F3F48"/>
                          </a:solidFill>
                          <a:effectLst/>
                          <a:latin typeface="+mn-ea"/>
                          <a:ea typeface="+mn-ea"/>
                        </a:rPr>
                        <a:t>페이징</a:t>
                      </a:r>
                      <a:r>
                        <a:rPr lang="ko-KR" altLang="en-US" sz="900" b="0" i="0" u="none" strike="noStrike" baseline="0" dirty="0">
                          <a:solidFill>
                            <a:srgbClr val="3F3F48"/>
                          </a:solidFill>
                          <a:effectLst/>
                          <a:latin typeface="+mn-ea"/>
                          <a:ea typeface="+mn-ea"/>
                        </a:rPr>
                        <a:t> 기법으로 출력</a:t>
                      </a:r>
                      <a:endParaRPr lang="en-US" altLang="ko-KR" sz="900" b="0" i="0" u="none" strike="noStrike" dirty="0">
                        <a:solidFill>
                          <a:srgbClr val="3F3F48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73" marR="5173" marT="5174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57597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rgbClr val="3F3F48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73" marR="5173" marT="5174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rgbClr val="3F3F48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73" marR="5173" marT="5174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 err="1">
                          <a:solidFill>
                            <a:srgbClr val="3F3F48"/>
                          </a:solidFill>
                          <a:effectLst/>
                          <a:latin typeface="+mn-ea"/>
                          <a:ea typeface="+mn-ea"/>
                        </a:rPr>
                        <a:t>글작성</a:t>
                      </a:r>
                      <a:endParaRPr lang="ko-KR" altLang="en-US" sz="900" b="0" i="0" u="none" strike="noStrike" dirty="0">
                        <a:solidFill>
                          <a:srgbClr val="3F3F48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73" marR="5173" marT="5174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800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 smtClean="0">
                          <a:solidFill>
                            <a:srgbClr val="3F3F48"/>
                          </a:solidFill>
                          <a:effectLst/>
                          <a:latin typeface="+mn-ea"/>
                          <a:ea typeface="+mn-ea"/>
                        </a:rPr>
                        <a:t>ERROR</a:t>
                      </a:r>
                      <a:r>
                        <a:rPr lang="en-US" altLang="ko-KR" sz="900" b="0" i="0" u="none" strike="noStrike" baseline="0" dirty="0" smtClean="0">
                          <a:solidFill>
                            <a:srgbClr val="3F3F48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900" b="0" i="0" u="none" strike="noStrike" dirty="0" smtClean="0">
                          <a:solidFill>
                            <a:srgbClr val="3F3F48"/>
                          </a:solidFill>
                          <a:effectLst/>
                          <a:latin typeface="+mn-ea"/>
                          <a:ea typeface="+mn-ea"/>
                        </a:rPr>
                        <a:t>게시판 </a:t>
                      </a:r>
                      <a:r>
                        <a:rPr lang="ko-KR" altLang="en-US" sz="900" b="0" i="0" u="none" strike="noStrike" dirty="0" err="1" smtClean="0">
                          <a:solidFill>
                            <a:srgbClr val="3F3F48"/>
                          </a:solidFill>
                          <a:effectLst/>
                          <a:latin typeface="+mn-ea"/>
                          <a:ea typeface="+mn-ea"/>
                        </a:rPr>
                        <a:t>답변글</a:t>
                      </a:r>
                      <a:r>
                        <a:rPr lang="ko-KR" altLang="en-US" sz="900" b="0" i="0" u="none" strike="noStrike" dirty="0" smtClean="0">
                          <a:solidFill>
                            <a:srgbClr val="3F3F48"/>
                          </a:solidFill>
                          <a:effectLst/>
                          <a:latin typeface="+mn-ea"/>
                          <a:ea typeface="+mn-ea"/>
                        </a:rPr>
                        <a:t> 추가</a:t>
                      </a:r>
                      <a:endParaRPr lang="en-US" altLang="ko-KR" sz="900" b="0" i="0" u="none" strike="noStrike" dirty="0">
                        <a:solidFill>
                          <a:srgbClr val="3F3F48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73" marR="5173" marT="5174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57597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rgbClr val="3F3F48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73" marR="5173" marT="5174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rgbClr val="3F3F48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73" marR="5173" marT="5174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 err="1">
                          <a:solidFill>
                            <a:srgbClr val="3F3F48"/>
                          </a:solidFill>
                          <a:effectLst/>
                          <a:latin typeface="+mn-ea"/>
                          <a:ea typeface="+mn-ea"/>
                        </a:rPr>
                        <a:t>글수정</a:t>
                      </a:r>
                      <a:endParaRPr lang="ko-KR" altLang="en-US" sz="900" b="0" i="0" u="none" strike="noStrike" dirty="0">
                        <a:solidFill>
                          <a:srgbClr val="3F3F48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73" marR="5173" marT="5174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8000" lvl="0" algn="l" fontAlgn="ctr"/>
                      <a:r>
                        <a:rPr lang="en-US" altLang="ko-KR" sz="900" b="0" i="0" u="none" strike="noStrike" dirty="0" smtClean="0">
                          <a:solidFill>
                            <a:srgbClr val="3F3F48"/>
                          </a:solidFill>
                          <a:effectLst/>
                          <a:latin typeface="+mn-ea"/>
                          <a:ea typeface="+mn-ea"/>
                        </a:rPr>
                        <a:t>ERROR</a:t>
                      </a:r>
                      <a:r>
                        <a:rPr lang="ko-KR" altLang="en-US" sz="900" b="0" i="0" u="none" strike="noStrike" baseline="0" dirty="0" smtClean="0">
                          <a:solidFill>
                            <a:srgbClr val="3F3F48"/>
                          </a:solidFill>
                          <a:effectLst/>
                          <a:latin typeface="+mn-ea"/>
                          <a:ea typeface="+mn-ea"/>
                        </a:rPr>
                        <a:t> 게시판 </a:t>
                      </a:r>
                      <a:r>
                        <a:rPr lang="ko-KR" altLang="en-US" sz="900" b="0" i="0" u="none" strike="noStrike" baseline="0" dirty="0" err="1" smtClean="0">
                          <a:solidFill>
                            <a:srgbClr val="3F3F48"/>
                          </a:solidFill>
                          <a:effectLst/>
                          <a:latin typeface="+mn-ea"/>
                          <a:ea typeface="+mn-ea"/>
                        </a:rPr>
                        <a:t>답변글</a:t>
                      </a:r>
                      <a:r>
                        <a:rPr lang="ko-KR" altLang="en-US" sz="900" b="0" i="0" u="none" strike="noStrike" dirty="0" smtClean="0">
                          <a:solidFill>
                            <a:srgbClr val="3F3F48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900" b="0" i="0" u="none" strike="noStrike" dirty="0">
                          <a:solidFill>
                            <a:srgbClr val="3F3F48"/>
                          </a:solidFill>
                          <a:effectLst/>
                          <a:latin typeface="+mn-ea"/>
                          <a:ea typeface="+mn-ea"/>
                        </a:rPr>
                        <a:t>수정</a:t>
                      </a:r>
                      <a:endParaRPr lang="en-US" altLang="ko-KR" sz="900" b="0" i="0" u="none" strike="noStrike" dirty="0">
                        <a:solidFill>
                          <a:srgbClr val="3F3F48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73" marR="5173" marT="5174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57597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rgbClr val="3F3F48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73" marR="5173" marT="5174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rgbClr val="3F3F48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73" marR="5173" marT="5174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 err="1">
                          <a:solidFill>
                            <a:srgbClr val="3F3F48"/>
                          </a:solidFill>
                          <a:effectLst/>
                          <a:latin typeface="+mn-ea"/>
                          <a:ea typeface="+mn-ea"/>
                        </a:rPr>
                        <a:t>글삭제</a:t>
                      </a:r>
                      <a:endParaRPr lang="ko-KR" altLang="en-US" sz="900" b="0" i="0" u="none" strike="noStrike" dirty="0">
                        <a:solidFill>
                          <a:srgbClr val="3F3F48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73" marR="5173" marT="5174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8000" lvl="0" algn="l" fontAlgn="ctr"/>
                      <a:r>
                        <a:rPr lang="en-US" altLang="ko-KR" sz="900" b="0" i="0" u="none" strike="noStrike" dirty="0" smtClean="0">
                          <a:solidFill>
                            <a:srgbClr val="3F3F48"/>
                          </a:solidFill>
                          <a:effectLst/>
                          <a:latin typeface="+mn-ea"/>
                          <a:ea typeface="+mn-ea"/>
                        </a:rPr>
                        <a:t>ERROR</a:t>
                      </a:r>
                      <a:r>
                        <a:rPr lang="ko-KR" altLang="en-US" sz="900" b="0" i="0" u="none" strike="noStrike" dirty="0" smtClean="0">
                          <a:solidFill>
                            <a:srgbClr val="3F3F48"/>
                          </a:solidFill>
                          <a:effectLst/>
                          <a:latin typeface="+mn-ea"/>
                          <a:ea typeface="+mn-ea"/>
                        </a:rPr>
                        <a:t>게시판 </a:t>
                      </a:r>
                      <a:r>
                        <a:rPr lang="ko-KR" altLang="en-US" sz="900" b="0" i="0" u="none" strike="noStrike" dirty="0" err="1" smtClean="0">
                          <a:solidFill>
                            <a:srgbClr val="3F3F48"/>
                          </a:solidFill>
                          <a:effectLst/>
                          <a:latin typeface="+mn-ea"/>
                          <a:ea typeface="+mn-ea"/>
                        </a:rPr>
                        <a:t>답변글</a:t>
                      </a:r>
                      <a:r>
                        <a:rPr lang="ko-KR" altLang="en-US" sz="900" b="0" i="0" u="none" strike="noStrike" dirty="0" smtClean="0">
                          <a:solidFill>
                            <a:srgbClr val="3F3F48"/>
                          </a:solidFill>
                          <a:effectLst/>
                          <a:latin typeface="+mn-ea"/>
                          <a:ea typeface="+mn-ea"/>
                        </a:rPr>
                        <a:t> 삭제</a:t>
                      </a:r>
                      <a:endParaRPr lang="en-US" altLang="ko-KR" sz="900" b="0" i="0" u="none" strike="noStrike" dirty="0">
                        <a:solidFill>
                          <a:srgbClr val="3F3F48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73" marR="5173" marT="5174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57597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rgbClr val="3F3F48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73" marR="5173" marT="5174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rgbClr val="3F3F48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73" marR="5173" marT="5174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 err="1">
                          <a:solidFill>
                            <a:srgbClr val="3F3F48"/>
                          </a:solidFill>
                          <a:effectLst/>
                          <a:latin typeface="+mn-ea"/>
                          <a:ea typeface="+mn-ea"/>
                        </a:rPr>
                        <a:t>글보기</a:t>
                      </a:r>
                      <a:endParaRPr lang="ko-KR" altLang="en-US" sz="900" b="0" i="0" u="none" strike="noStrike" dirty="0">
                        <a:solidFill>
                          <a:srgbClr val="3F3F48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73" marR="5173" marT="5174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8000" lvl="0" algn="l" fontAlgn="ctr"/>
                      <a:r>
                        <a:rPr lang="en-US" altLang="ko-KR" sz="900" b="0" i="0" u="none" strike="noStrike" dirty="0" smtClean="0">
                          <a:solidFill>
                            <a:srgbClr val="3F3F48"/>
                          </a:solidFill>
                          <a:effectLst/>
                          <a:latin typeface="+mn-ea"/>
                          <a:ea typeface="+mn-ea"/>
                        </a:rPr>
                        <a:t>ERROR</a:t>
                      </a:r>
                      <a:r>
                        <a:rPr lang="ko-KR" altLang="en-US" sz="900" b="0" i="0" u="none" strike="noStrike" dirty="0" smtClean="0">
                          <a:solidFill>
                            <a:srgbClr val="3F3F48"/>
                          </a:solidFill>
                          <a:effectLst/>
                          <a:latin typeface="+mn-ea"/>
                          <a:ea typeface="+mn-ea"/>
                        </a:rPr>
                        <a:t>게시판 글 </a:t>
                      </a:r>
                      <a:r>
                        <a:rPr lang="ko-KR" altLang="en-US" sz="900" b="0" i="0" u="none" strike="noStrike" dirty="0">
                          <a:solidFill>
                            <a:srgbClr val="3F3F48"/>
                          </a:solidFill>
                          <a:effectLst/>
                          <a:latin typeface="+mn-ea"/>
                          <a:ea typeface="+mn-ea"/>
                        </a:rPr>
                        <a:t>상세보기</a:t>
                      </a:r>
                      <a:endParaRPr lang="en-US" altLang="ko-KR" sz="900" b="0" i="0" u="none" strike="noStrike" dirty="0">
                        <a:solidFill>
                          <a:srgbClr val="3F3F48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73" marR="5173" marT="5174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57597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rgbClr val="3F3F48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73" marR="5173" marT="5174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 err="1" smtClean="0">
                          <a:solidFill>
                            <a:srgbClr val="3F3F48"/>
                          </a:solidFill>
                          <a:effectLst/>
                          <a:latin typeface="+mn-ea"/>
                          <a:ea typeface="+mn-ea"/>
                        </a:rPr>
                        <a:t>QnA</a:t>
                      </a:r>
                      <a:endParaRPr lang="en-US" altLang="ko-KR" sz="900" b="0" i="0" u="none" strike="noStrike" dirty="0" smtClean="0">
                        <a:solidFill>
                          <a:srgbClr val="3F3F48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algn="ctr" fontAlgn="ctr"/>
                      <a:r>
                        <a:rPr lang="ko-KR" altLang="en-US" sz="900" b="0" i="0" u="none" strike="noStrike" dirty="0" smtClean="0">
                          <a:solidFill>
                            <a:srgbClr val="3F3F48"/>
                          </a:solidFill>
                          <a:effectLst/>
                          <a:latin typeface="+mn-ea"/>
                          <a:ea typeface="+mn-ea"/>
                        </a:rPr>
                        <a:t>게시판</a:t>
                      </a:r>
                      <a:endParaRPr lang="ko-KR" altLang="en-US" sz="900" b="0" i="0" u="none" strike="noStrike" dirty="0">
                        <a:solidFill>
                          <a:srgbClr val="3F3F48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73" marR="5173" marT="5174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 err="1">
                          <a:solidFill>
                            <a:srgbClr val="3F3F48"/>
                          </a:solidFill>
                          <a:effectLst/>
                          <a:latin typeface="+mn-ea"/>
                          <a:ea typeface="+mn-ea"/>
                        </a:rPr>
                        <a:t>글목록</a:t>
                      </a:r>
                      <a:endParaRPr lang="ko-KR" altLang="en-US" sz="900" b="0" i="0" u="none" strike="noStrike" dirty="0">
                        <a:solidFill>
                          <a:srgbClr val="3F3F48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73" marR="5173" marT="5174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8000" lvl="0" algn="l" fontAlgn="ctr"/>
                      <a:r>
                        <a:rPr lang="en-US" altLang="ko-KR" sz="900" b="0" i="0" u="none" strike="noStrike" dirty="0">
                          <a:solidFill>
                            <a:srgbClr val="3F3F48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900" b="0" i="0" u="none" strike="noStrike" dirty="0">
                          <a:solidFill>
                            <a:srgbClr val="3F3F48"/>
                          </a:solidFill>
                          <a:effectLst/>
                          <a:latin typeface="+mn-ea"/>
                          <a:ea typeface="+mn-ea"/>
                        </a:rPr>
                        <a:t>페이지에 </a:t>
                      </a:r>
                      <a:r>
                        <a:rPr lang="en-US" altLang="ko-KR" sz="900" b="0" i="0" u="none" strike="noStrike" dirty="0">
                          <a:solidFill>
                            <a:srgbClr val="3F3F48"/>
                          </a:solidFill>
                          <a:effectLst/>
                          <a:latin typeface="+mn-ea"/>
                          <a:ea typeface="+mn-ea"/>
                        </a:rPr>
                        <a:t>10</a:t>
                      </a:r>
                      <a:r>
                        <a:rPr lang="ko-KR" altLang="en-US" sz="900" b="0" i="0" u="none" strike="noStrike" dirty="0" err="1">
                          <a:solidFill>
                            <a:srgbClr val="3F3F48"/>
                          </a:solidFill>
                          <a:effectLst/>
                          <a:latin typeface="+mn-ea"/>
                          <a:ea typeface="+mn-ea"/>
                        </a:rPr>
                        <a:t>개글만</a:t>
                      </a:r>
                      <a:r>
                        <a:rPr lang="ko-KR" altLang="en-US" sz="900" b="0" i="0" u="none" strike="noStrike" baseline="0" dirty="0">
                          <a:solidFill>
                            <a:srgbClr val="3F3F48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900" b="0" i="0" u="none" strike="noStrike" baseline="0" dirty="0" err="1">
                          <a:solidFill>
                            <a:srgbClr val="3F3F48"/>
                          </a:solidFill>
                          <a:effectLst/>
                          <a:latin typeface="+mn-ea"/>
                          <a:ea typeface="+mn-ea"/>
                        </a:rPr>
                        <a:t>페이징</a:t>
                      </a:r>
                      <a:r>
                        <a:rPr lang="ko-KR" altLang="en-US" sz="900" b="0" i="0" u="none" strike="noStrike" baseline="0" dirty="0">
                          <a:solidFill>
                            <a:srgbClr val="3F3F48"/>
                          </a:solidFill>
                          <a:effectLst/>
                          <a:latin typeface="+mn-ea"/>
                          <a:ea typeface="+mn-ea"/>
                        </a:rPr>
                        <a:t> 기법으로 출력</a:t>
                      </a:r>
                      <a:endParaRPr lang="en-US" altLang="ko-KR" sz="900" b="0" i="0" u="none" strike="noStrike" dirty="0">
                        <a:solidFill>
                          <a:srgbClr val="3F3F48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73" marR="5173" marT="5174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57597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rgbClr val="3F3F48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73" marR="5173" marT="5174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rgbClr val="3F3F48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73" marR="5173" marT="5174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 err="1">
                          <a:solidFill>
                            <a:srgbClr val="3F3F48"/>
                          </a:solidFill>
                          <a:effectLst/>
                          <a:latin typeface="+mn-ea"/>
                          <a:ea typeface="+mn-ea"/>
                        </a:rPr>
                        <a:t>글작성</a:t>
                      </a:r>
                      <a:endParaRPr lang="ko-KR" altLang="en-US" sz="900" b="0" i="0" u="none" strike="noStrike" dirty="0">
                        <a:solidFill>
                          <a:srgbClr val="3F3F48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73" marR="5173" marT="5174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800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 err="1" smtClean="0">
                          <a:solidFill>
                            <a:srgbClr val="3F3F48"/>
                          </a:solidFill>
                          <a:effectLst/>
                          <a:latin typeface="+mn-ea"/>
                          <a:ea typeface="+mn-ea"/>
                        </a:rPr>
                        <a:t>QnA</a:t>
                      </a:r>
                      <a:r>
                        <a:rPr lang="en-US" altLang="ko-KR" sz="900" b="0" i="0" u="none" strike="noStrike" baseline="0" dirty="0" smtClean="0">
                          <a:solidFill>
                            <a:srgbClr val="3F3F48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900" b="0" i="0" u="none" strike="noStrike" dirty="0" smtClean="0">
                          <a:solidFill>
                            <a:srgbClr val="3F3F48"/>
                          </a:solidFill>
                          <a:effectLst/>
                          <a:latin typeface="+mn-ea"/>
                          <a:ea typeface="+mn-ea"/>
                        </a:rPr>
                        <a:t>게시판 </a:t>
                      </a:r>
                      <a:r>
                        <a:rPr lang="ko-KR" altLang="en-US" sz="900" b="0" i="0" u="none" strike="noStrike" dirty="0" err="1" smtClean="0">
                          <a:solidFill>
                            <a:srgbClr val="3F3F48"/>
                          </a:solidFill>
                          <a:effectLst/>
                          <a:latin typeface="+mn-ea"/>
                          <a:ea typeface="+mn-ea"/>
                        </a:rPr>
                        <a:t>답변글</a:t>
                      </a:r>
                      <a:r>
                        <a:rPr lang="ko-KR" altLang="en-US" sz="900" b="0" i="0" u="none" strike="noStrike" dirty="0" smtClean="0">
                          <a:solidFill>
                            <a:srgbClr val="3F3F48"/>
                          </a:solidFill>
                          <a:effectLst/>
                          <a:latin typeface="+mn-ea"/>
                          <a:ea typeface="+mn-ea"/>
                        </a:rPr>
                        <a:t> 작성</a:t>
                      </a:r>
                      <a:endParaRPr lang="en-US" altLang="ko-KR" sz="900" b="0" i="0" u="none" strike="noStrike" dirty="0">
                        <a:solidFill>
                          <a:srgbClr val="3F3F48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73" marR="5173" marT="5174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57597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rgbClr val="3F3F48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73" marR="5173" marT="5174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rgbClr val="3F3F48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73" marR="5173" marT="5174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 err="1">
                          <a:solidFill>
                            <a:srgbClr val="3F3F48"/>
                          </a:solidFill>
                          <a:effectLst/>
                          <a:latin typeface="+mn-ea"/>
                          <a:ea typeface="+mn-ea"/>
                        </a:rPr>
                        <a:t>글수정</a:t>
                      </a:r>
                      <a:endParaRPr lang="ko-KR" altLang="en-US" sz="900" b="0" i="0" u="none" strike="noStrike" dirty="0">
                        <a:solidFill>
                          <a:srgbClr val="3F3F48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73" marR="5173" marT="5174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8000" lvl="0" algn="l" fontAlgn="ctr"/>
                      <a:r>
                        <a:rPr lang="en-US" altLang="ko-KR" sz="900" b="0" i="0" u="none" strike="noStrike" dirty="0" err="1" smtClean="0">
                          <a:solidFill>
                            <a:srgbClr val="3F3F48"/>
                          </a:solidFill>
                          <a:effectLst/>
                          <a:latin typeface="+mn-ea"/>
                          <a:ea typeface="+mn-ea"/>
                        </a:rPr>
                        <a:t>QnA</a:t>
                      </a:r>
                      <a:r>
                        <a:rPr lang="en-US" altLang="ko-KR" sz="900" b="0" i="0" u="none" strike="noStrike" dirty="0" smtClean="0">
                          <a:solidFill>
                            <a:srgbClr val="3F3F48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900" b="0" i="0" u="none" strike="noStrike" baseline="0" dirty="0" smtClean="0">
                          <a:solidFill>
                            <a:srgbClr val="3F3F48"/>
                          </a:solidFill>
                          <a:effectLst/>
                          <a:latin typeface="+mn-ea"/>
                          <a:ea typeface="+mn-ea"/>
                        </a:rPr>
                        <a:t>게시판 </a:t>
                      </a:r>
                      <a:r>
                        <a:rPr lang="ko-KR" altLang="en-US" sz="900" b="0" i="0" u="none" strike="noStrike" baseline="0" dirty="0" err="1" smtClean="0">
                          <a:solidFill>
                            <a:srgbClr val="3F3F48"/>
                          </a:solidFill>
                          <a:effectLst/>
                          <a:latin typeface="+mn-ea"/>
                          <a:ea typeface="+mn-ea"/>
                        </a:rPr>
                        <a:t>답변글</a:t>
                      </a:r>
                      <a:r>
                        <a:rPr lang="ko-KR" altLang="en-US" sz="900" b="0" i="0" u="none" strike="noStrike" dirty="0" smtClean="0">
                          <a:solidFill>
                            <a:srgbClr val="3F3F48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900" b="0" i="0" u="none" strike="noStrike" dirty="0">
                          <a:solidFill>
                            <a:srgbClr val="3F3F48"/>
                          </a:solidFill>
                          <a:effectLst/>
                          <a:latin typeface="+mn-ea"/>
                          <a:ea typeface="+mn-ea"/>
                        </a:rPr>
                        <a:t>수정</a:t>
                      </a:r>
                      <a:endParaRPr lang="en-US" altLang="ko-KR" sz="900" b="0" i="0" u="none" strike="noStrike" dirty="0">
                        <a:solidFill>
                          <a:srgbClr val="3F3F48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73" marR="5173" marT="5174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57597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rgbClr val="3F3F48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73" marR="5173" marT="5174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rgbClr val="3F3F48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73" marR="5173" marT="5174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 err="1">
                          <a:solidFill>
                            <a:srgbClr val="3F3F48"/>
                          </a:solidFill>
                          <a:effectLst/>
                          <a:latin typeface="+mn-ea"/>
                          <a:ea typeface="+mn-ea"/>
                        </a:rPr>
                        <a:t>글삭제</a:t>
                      </a:r>
                      <a:endParaRPr lang="ko-KR" altLang="en-US" sz="900" b="0" i="0" u="none" strike="noStrike" dirty="0">
                        <a:solidFill>
                          <a:srgbClr val="3F3F48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73" marR="5173" marT="5174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8000" lvl="0" algn="l" fontAlgn="ctr"/>
                      <a:r>
                        <a:rPr lang="en-US" altLang="ko-KR" sz="900" b="0" i="0" u="none" strike="noStrike" dirty="0" err="1" smtClean="0">
                          <a:solidFill>
                            <a:srgbClr val="3F3F48"/>
                          </a:solidFill>
                          <a:effectLst/>
                          <a:latin typeface="+mn-ea"/>
                          <a:ea typeface="+mn-ea"/>
                        </a:rPr>
                        <a:t>QnA</a:t>
                      </a:r>
                      <a:r>
                        <a:rPr lang="en-US" altLang="ko-KR" sz="900" b="0" i="0" u="none" strike="noStrike" dirty="0" smtClean="0">
                          <a:solidFill>
                            <a:srgbClr val="3F3F48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900" b="0" i="0" u="none" strike="noStrike" dirty="0" smtClean="0">
                          <a:solidFill>
                            <a:srgbClr val="3F3F48"/>
                          </a:solidFill>
                          <a:effectLst/>
                          <a:latin typeface="+mn-ea"/>
                          <a:ea typeface="+mn-ea"/>
                        </a:rPr>
                        <a:t>게시판 </a:t>
                      </a:r>
                      <a:r>
                        <a:rPr lang="ko-KR" altLang="en-US" sz="900" b="0" i="0" u="none" strike="noStrike" dirty="0" err="1" smtClean="0">
                          <a:solidFill>
                            <a:srgbClr val="3F3F48"/>
                          </a:solidFill>
                          <a:effectLst/>
                          <a:latin typeface="+mn-ea"/>
                          <a:ea typeface="+mn-ea"/>
                        </a:rPr>
                        <a:t>답변글</a:t>
                      </a:r>
                      <a:r>
                        <a:rPr lang="ko-KR" altLang="en-US" sz="900" b="0" i="0" u="none" strike="noStrike" dirty="0" smtClean="0">
                          <a:solidFill>
                            <a:srgbClr val="3F3F48"/>
                          </a:solidFill>
                          <a:effectLst/>
                          <a:latin typeface="+mn-ea"/>
                          <a:ea typeface="+mn-ea"/>
                        </a:rPr>
                        <a:t> 삭제</a:t>
                      </a:r>
                      <a:endParaRPr lang="en-US" altLang="ko-KR" sz="900" b="0" i="0" u="none" strike="noStrike" dirty="0">
                        <a:solidFill>
                          <a:srgbClr val="3F3F48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73" marR="5173" marT="5174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57597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rgbClr val="3F3F48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73" marR="5173" marT="5174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rgbClr val="3F3F48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73" marR="5173" marT="5174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 err="1">
                          <a:solidFill>
                            <a:srgbClr val="3F3F48"/>
                          </a:solidFill>
                          <a:effectLst/>
                          <a:latin typeface="+mn-ea"/>
                          <a:ea typeface="+mn-ea"/>
                        </a:rPr>
                        <a:t>글보기</a:t>
                      </a:r>
                      <a:endParaRPr lang="ko-KR" altLang="en-US" sz="900" b="0" i="0" u="none" strike="noStrike" dirty="0">
                        <a:solidFill>
                          <a:srgbClr val="3F3F48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73" marR="5173" marT="5174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8000" lvl="0" algn="l" fontAlgn="ctr"/>
                      <a:r>
                        <a:rPr lang="en-US" altLang="ko-KR" sz="900" b="0" i="0" u="none" strike="noStrike" dirty="0" err="1" smtClean="0">
                          <a:solidFill>
                            <a:srgbClr val="3F3F48"/>
                          </a:solidFill>
                          <a:effectLst/>
                          <a:latin typeface="+mn-ea"/>
                          <a:ea typeface="+mn-ea"/>
                        </a:rPr>
                        <a:t>QnA</a:t>
                      </a:r>
                      <a:r>
                        <a:rPr lang="en-US" altLang="ko-KR" sz="900" b="0" i="0" u="none" strike="noStrike" dirty="0" smtClean="0">
                          <a:solidFill>
                            <a:srgbClr val="3F3F48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900" b="0" i="0" u="none" strike="noStrike" dirty="0" smtClean="0">
                          <a:solidFill>
                            <a:srgbClr val="3F3F48"/>
                          </a:solidFill>
                          <a:effectLst/>
                          <a:latin typeface="+mn-ea"/>
                          <a:ea typeface="+mn-ea"/>
                        </a:rPr>
                        <a:t>게시판 글 </a:t>
                      </a:r>
                      <a:r>
                        <a:rPr lang="ko-KR" altLang="en-US" sz="900" b="0" i="0" u="none" strike="noStrike" dirty="0">
                          <a:solidFill>
                            <a:srgbClr val="3F3F48"/>
                          </a:solidFill>
                          <a:effectLst/>
                          <a:latin typeface="+mn-ea"/>
                          <a:ea typeface="+mn-ea"/>
                        </a:rPr>
                        <a:t>상세보기</a:t>
                      </a:r>
                      <a:endParaRPr lang="en-US" altLang="ko-KR" sz="900" b="0" i="0" u="none" strike="noStrike" dirty="0">
                        <a:solidFill>
                          <a:srgbClr val="3F3F48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73" marR="5173" marT="5174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0732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74B11-60DB-405B-8211-256C6E064270}" type="slidenum">
              <a:rPr lang="ko-KR" altLang="en-US" smtClean="0"/>
              <a:pPr/>
              <a:t>16</a:t>
            </a:fld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23527" y="107340"/>
            <a:ext cx="2937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756B5F"/>
                </a:solidFill>
              </a:rPr>
              <a:t>9</a:t>
            </a:r>
            <a:r>
              <a:rPr lang="en-US" altLang="ko-KR" b="1" dirty="0" smtClean="0">
                <a:solidFill>
                  <a:srgbClr val="756B5F"/>
                </a:solidFill>
              </a:rPr>
              <a:t>.  </a:t>
            </a:r>
            <a:r>
              <a:rPr lang="en-US" altLang="ko-KR" b="1" dirty="0" smtClean="0">
                <a:solidFill>
                  <a:srgbClr val="756B5F"/>
                </a:solidFill>
              </a:rPr>
              <a:t>DB </a:t>
            </a:r>
            <a:r>
              <a:rPr lang="ko-KR" altLang="en-US" b="1" dirty="0" smtClean="0">
                <a:solidFill>
                  <a:srgbClr val="756B5F"/>
                </a:solidFill>
              </a:rPr>
              <a:t>설계</a:t>
            </a:r>
            <a:endParaRPr lang="ko-KR" altLang="en-US" b="1" dirty="0">
              <a:solidFill>
                <a:srgbClr val="756B5F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420" y="548680"/>
            <a:ext cx="8544644" cy="57262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26532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74B11-60DB-405B-8211-256C6E064270}" type="slidenum">
              <a:rPr lang="ko-KR" altLang="en-US" smtClean="0"/>
              <a:pPr/>
              <a:t>17</a:t>
            </a:fld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23527" y="107340"/>
            <a:ext cx="2937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756B5F"/>
                </a:solidFill>
              </a:rPr>
              <a:t>10.  </a:t>
            </a:r>
            <a:r>
              <a:rPr lang="ko-KR" altLang="en-US" b="1" dirty="0">
                <a:solidFill>
                  <a:srgbClr val="756B5F"/>
                </a:solidFill>
              </a:rPr>
              <a:t>시연 화면</a:t>
            </a:r>
            <a:endParaRPr lang="ko-KR" altLang="en-US" b="1" dirty="0">
              <a:solidFill>
                <a:srgbClr val="756B5F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382093" cy="68580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6596" y="0"/>
            <a:ext cx="2417736" cy="68580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4332" y="0"/>
            <a:ext cx="2321403" cy="68580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5735" y="0"/>
            <a:ext cx="2310600" cy="4104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938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74B11-60DB-405B-8211-256C6E064270}" type="slidenum">
              <a:rPr lang="ko-KR" altLang="en-US" smtClean="0"/>
              <a:pPr/>
              <a:t>18</a:t>
            </a:fld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23527" y="107340"/>
            <a:ext cx="2937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756B5F"/>
                </a:solidFill>
              </a:rPr>
              <a:t>10.  </a:t>
            </a:r>
            <a:r>
              <a:rPr lang="ko-KR" altLang="en-US" b="1" dirty="0" smtClean="0">
                <a:solidFill>
                  <a:srgbClr val="756B5F"/>
                </a:solidFill>
              </a:rPr>
              <a:t>시연 화면</a:t>
            </a:r>
            <a:endParaRPr lang="ko-KR" altLang="en-US" b="1" dirty="0">
              <a:solidFill>
                <a:srgbClr val="756B5F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344" y="476672"/>
            <a:ext cx="8005312" cy="6381328"/>
          </a:xfrm>
          <a:prstGeom prst="rect">
            <a:avLst/>
          </a:prstGeom>
        </p:spPr>
      </p:pic>
      <p:sp>
        <p:nvSpPr>
          <p:cNvPr id="7" name="직사각형 9"/>
          <p:cNvSpPr>
            <a:spLocks noChangeArrowheads="1"/>
          </p:cNvSpPr>
          <p:nvPr/>
        </p:nvSpPr>
        <p:spPr bwMode="auto">
          <a:xfrm>
            <a:off x="1075208" y="476673"/>
            <a:ext cx="7025183" cy="540000"/>
          </a:xfrm>
          <a:prstGeom prst="rect">
            <a:avLst/>
          </a:prstGeom>
          <a:noFill/>
          <a:ln w="31750" cmpd="sng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10" name="직사각형 9"/>
          <p:cNvSpPr>
            <a:spLocks noChangeArrowheads="1"/>
          </p:cNvSpPr>
          <p:nvPr/>
        </p:nvSpPr>
        <p:spPr bwMode="auto">
          <a:xfrm>
            <a:off x="1979713" y="2708920"/>
            <a:ext cx="3600399" cy="1224136"/>
          </a:xfrm>
          <a:prstGeom prst="rect">
            <a:avLst/>
          </a:prstGeom>
          <a:noFill/>
          <a:ln w="31750" cmpd="sng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11" name="직사각형 10"/>
          <p:cNvSpPr>
            <a:spLocks noChangeArrowheads="1"/>
          </p:cNvSpPr>
          <p:nvPr/>
        </p:nvSpPr>
        <p:spPr bwMode="auto">
          <a:xfrm>
            <a:off x="1962573" y="5085184"/>
            <a:ext cx="5201715" cy="1224136"/>
          </a:xfrm>
          <a:prstGeom prst="rect">
            <a:avLst/>
          </a:prstGeom>
          <a:noFill/>
          <a:ln w="31750" cmpd="sng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12" name="직사각형 11"/>
          <p:cNvSpPr>
            <a:spLocks noChangeArrowheads="1"/>
          </p:cNvSpPr>
          <p:nvPr/>
        </p:nvSpPr>
        <p:spPr bwMode="auto">
          <a:xfrm>
            <a:off x="5580113" y="2703215"/>
            <a:ext cx="1584176" cy="964121"/>
          </a:xfrm>
          <a:prstGeom prst="rect">
            <a:avLst/>
          </a:prstGeom>
          <a:noFill/>
          <a:ln w="31750" cmpd="sng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13" name="직사각형 12"/>
          <p:cNvSpPr>
            <a:spLocks noChangeArrowheads="1"/>
          </p:cNvSpPr>
          <p:nvPr/>
        </p:nvSpPr>
        <p:spPr bwMode="auto">
          <a:xfrm>
            <a:off x="6732240" y="6309320"/>
            <a:ext cx="1842416" cy="288032"/>
          </a:xfrm>
          <a:prstGeom prst="rect">
            <a:avLst/>
          </a:prstGeom>
          <a:noFill/>
          <a:ln w="31750" cmpd="sng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16500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74B11-60DB-405B-8211-256C6E064270}" type="slidenum">
              <a:rPr lang="ko-KR" altLang="en-US" smtClean="0"/>
              <a:pPr/>
              <a:t>19</a:t>
            </a:fld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23527" y="107340"/>
            <a:ext cx="2937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756B5F"/>
                </a:solidFill>
              </a:rPr>
              <a:t>10.  </a:t>
            </a:r>
            <a:r>
              <a:rPr lang="ko-KR" altLang="en-US" b="1" dirty="0">
                <a:solidFill>
                  <a:srgbClr val="756B5F"/>
                </a:solidFill>
              </a:rPr>
              <a:t>시연 화면</a:t>
            </a:r>
            <a:endParaRPr lang="ko-KR" altLang="en-US" b="1" dirty="0">
              <a:solidFill>
                <a:srgbClr val="756B5F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28800"/>
            <a:ext cx="9144000" cy="468923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42" r="25704" b="40933"/>
          <a:stretch/>
        </p:blipFill>
        <p:spPr>
          <a:xfrm>
            <a:off x="2543452" y="546081"/>
            <a:ext cx="4057095" cy="2280337"/>
          </a:xfrm>
          <a:prstGeom prst="rect">
            <a:avLst/>
          </a:prstGeom>
        </p:spPr>
      </p:pic>
      <p:sp>
        <p:nvSpPr>
          <p:cNvPr id="7" name="직사각형 6"/>
          <p:cNvSpPr>
            <a:spLocks noChangeArrowheads="1"/>
          </p:cNvSpPr>
          <p:nvPr/>
        </p:nvSpPr>
        <p:spPr bwMode="auto">
          <a:xfrm flipV="1">
            <a:off x="4499992" y="2204864"/>
            <a:ext cx="360040" cy="216024"/>
          </a:xfrm>
          <a:prstGeom prst="rect">
            <a:avLst/>
          </a:prstGeom>
          <a:noFill/>
          <a:ln w="31750" cmpd="sng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cxnSp>
        <p:nvCxnSpPr>
          <p:cNvPr id="3074" name="AutoShape 2"/>
          <p:cNvCxnSpPr>
            <a:cxnSpLocks noChangeShapeType="1"/>
          </p:cNvCxnSpPr>
          <p:nvPr/>
        </p:nvCxnSpPr>
        <p:spPr bwMode="auto">
          <a:xfrm rot="5400000">
            <a:off x="4373979" y="2618911"/>
            <a:ext cx="504057" cy="108013"/>
          </a:xfrm>
          <a:prstGeom prst="curvedConnector3">
            <a:avLst>
              <a:gd name="adj1" fmla="val 50000"/>
            </a:avLst>
          </a:prstGeom>
          <a:noFill/>
          <a:ln w="127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28398" dir="3806097" algn="ctr" rotWithShape="0">
                    <a:srgbClr val="622423">
                      <a:alpha val="50000"/>
                    </a:srgbClr>
                  </a:outerShdw>
                </a:effectLst>
              </a14:hiddenEffects>
            </a:ext>
          </a:extLst>
        </p:spPr>
      </p:cxnSp>
      <p:sp>
        <p:nvSpPr>
          <p:cNvPr id="12" name="직사각형 11"/>
          <p:cNvSpPr>
            <a:spLocks noChangeArrowheads="1"/>
          </p:cNvSpPr>
          <p:nvPr/>
        </p:nvSpPr>
        <p:spPr bwMode="auto">
          <a:xfrm flipV="1">
            <a:off x="4680012" y="3501008"/>
            <a:ext cx="828092" cy="432048"/>
          </a:xfrm>
          <a:prstGeom prst="rect">
            <a:avLst/>
          </a:prstGeom>
          <a:noFill/>
          <a:ln w="31750" cmpd="sng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15" name="직사각형 14"/>
          <p:cNvSpPr>
            <a:spLocks noChangeArrowheads="1"/>
          </p:cNvSpPr>
          <p:nvPr/>
        </p:nvSpPr>
        <p:spPr bwMode="auto">
          <a:xfrm flipV="1">
            <a:off x="4427985" y="3212976"/>
            <a:ext cx="1224136" cy="216024"/>
          </a:xfrm>
          <a:prstGeom prst="rect">
            <a:avLst/>
          </a:prstGeom>
          <a:noFill/>
          <a:ln w="31750" cmpd="sng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16" name="직사각형 15"/>
          <p:cNvSpPr>
            <a:spLocks noChangeArrowheads="1"/>
          </p:cNvSpPr>
          <p:nvPr/>
        </p:nvSpPr>
        <p:spPr bwMode="auto">
          <a:xfrm flipV="1">
            <a:off x="4680012" y="4437112"/>
            <a:ext cx="828092" cy="144016"/>
          </a:xfrm>
          <a:prstGeom prst="rect">
            <a:avLst/>
          </a:prstGeom>
          <a:noFill/>
          <a:ln w="31750" cmpd="sng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16500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611188" y="274638"/>
            <a:ext cx="2530475" cy="777875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200" b="1" dirty="0">
                <a:solidFill>
                  <a:srgbClr val="756B5F"/>
                </a:solidFill>
              </a:rPr>
              <a:t>INDEX</a:t>
            </a:r>
            <a:endParaRPr lang="ko-KR" altLang="en-US" sz="3200" b="1" dirty="0">
              <a:solidFill>
                <a:srgbClr val="756B5F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816994" y="230013"/>
            <a:ext cx="5904012" cy="63270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180000"/>
              </a:lnSpc>
              <a:defRPr/>
            </a:pPr>
            <a:endParaRPr lang="ko-KR" altLang="en-US">
              <a:solidFill>
                <a:srgbClr val="C00000"/>
              </a:solidFill>
            </a:endParaRPr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2816994" y="230014"/>
            <a:ext cx="5796062" cy="6371683"/>
          </a:xfrm>
          <a:prstGeom prst="rect">
            <a:avLst/>
          </a:prstGeom>
        </p:spPr>
        <p:txBody>
          <a:bodyPr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80000"/>
              </a:lnSpc>
              <a:defRPr/>
            </a:pPr>
            <a:r>
              <a:rPr lang="ko-KR" altLang="en-US" sz="1400" b="1" dirty="0">
                <a:latin typeface="+mn-ea"/>
              </a:rPr>
              <a:t>계획</a:t>
            </a:r>
            <a:endParaRPr lang="en-US" altLang="ko-KR" sz="1400" b="1" dirty="0">
              <a:latin typeface="+mn-ea"/>
            </a:endParaRPr>
          </a:p>
          <a:p>
            <a:pPr lvl="1">
              <a:lnSpc>
                <a:spcPct val="180000"/>
              </a:lnSpc>
              <a:buFont typeface="+mj-lt"/>
              <a:buAutoNum type="arabicPeriod"/>
              <a:defRPr/>
            </a:pPr>
            <a:r>
              <a:rPr lang="ko-KR" altLang="en-US" sz="1200" b="1" dirty="0">
                <a:latin typeface="+mn-ea"/>
              </a:rPr>
              <a:t>주제 및 목적</a:t>
            </a:r>
            <a:endParaRPr lang="en-US" altLang="ko-KR" sz="1200" b="1" dirty="0">
              <a:latin typeface="+mn-ea"/>
            </a:endParaRPr>
          </a:p>
          <a:p>
            <a:pPr lvl="1">
              <a:lnSpc>
                <a:spcPct val="180000"/>
              </a:lnSpc>
              <a:buFont typeface="+mj-lt"/>
              <a:buAutoNum type="arabicPeriod"/>
              <a:defRPr/>
            </a:pPr>
            <a:r>
              <a:rPr lang="ko-KR" altLang="en-US" sz="1200" b="1" dirty="0">
                <a:latin typeface="+mn-ea"/>
              </a:rPr>
              <a:t>개발환경 </a:t>
            </a:r>
            <a:r>
              <a:rPr lang="en-US" altLang="ko-KR" sz="1200" b="1" dirty="0">
                <a:latin typeface="+mn-ea"/>
              </a:rPr>
              <a:t>(</a:t>
            </a:r>
            <a:r>
              <a:rPr lang="ko-KR" altLang="en-US" sz="1200" b="1" dirty="0">
                <a:latin typeface="+mn-ea"/>
              </a:rPr>
              <a:t>개발리소스</a:t>
            </a:r>
            <a:r>
              <a:rPr lang="en-US" altLang="ko-KR" sz="1200" b="1" dirty="0">
                <a:latin typeface="+mn-ea"/>
              </a:rPr>
              <a:t>)</a:t>
            </a:r>
          </a:p>
          <a:p>
            <a:pPr lvl="1">
              <a:lnSpc>
                <a:spcPct val="180000"/>
              </a:lnSpc>
              <a:buFont typeface="+mj-lt"/>
              <a:buAutoNum type="arabicPeriod"/>
              <a:defRPr/>
            </a:pPr>
            <a:r>
              <a:rPr lang="ko-KR" altLang="en-US" sz="1200" b="1" dirty="0">
                <a:latin typeface="+mn-ea"/>
              </a:rPr>
              <a:t>작업분할 구조도 </a:t>
            </a:r>
            <a:r>
              <a:rPr lang="en-US" altLang="ko-KR" sz="1200" b="1" dirty="0">
                <a:latin typeface="+mn-ea"/>
              </a:rPr>
              <a:t>(WBS)</a:t>
            </a:r>
          </a:p>
          <a:p>
            <a:pPr lvl="1">
              <a:lnSpc>
                <a:spcPct val="180000"/>
              </a:lnSpc>
              <a:buFont typeface="+mj-lt"/>
              <a:buAutoNum type="arabicPeriod"/>
              <a:defRPr/>
            </a:pPr>
            <a:r>
              <a:rPr lang="ko-KR" altLang="en-US" sz="1200" b="1" dirty="0">
                <a:latin typeface="+mn-ea"/>
              </a:rPr>
              <a:t>작업일정</a:t>
            </a:r>
            <a:endParaRPr lang="en-US" altLang="ko-KR" sz="1200" b="1" dirty="0">
              <a:latin typeface="+mn-ea"/>
            </a:endParaRPr>
          </a:p>
          <a:p>
            <a:pPr>
              <a:lnSpc>
                <a:spcPct val="180000"/>
              </a:lnSpc>
              <a:defRPr/>
            </a:pPr>
            <a:r>
              <a:rPr lang="ko-KR" altLang="en-US" sz="1600" b="1" dirty="0">
                <a:latin typeface="+mn-ea"/>
              </a:rPr>
              <a:t>분석 및 설계</a:t>
            </a:r>
            <a:endParaRPr lang="en-US" altLang="ko-KR" sz="1600" b="1" dirty="0">
              <a:latin typeface="+mn-ea"/>
            </a:endParaRPr>
          </a:p>
          <a:p>
            <a:pPr marL="457200" lvl="1" indent="0">
              <a:lnSpc>
                <a:spcPct val="180000"/>
              </a:lnSpc>
              <a:buNone/>
              <a:defRPr/>
            </a:pPr>
            <a:r>
              <a:rPr lang="en-US" altLang="ko-KR" sz="1200" b="1" dirty="0">
                <a:latin typeface="+mn-ea"/>
              </a:rPr>
              <a:t>5. </a:t>
            </a:r>
            <a:r>
              <a:rPr lang="en-US" altLang="ko-KR" sz="1200" b="1" dirty="0" smtClean="0">
                <a:latin typeface="+mn-ea"/>
              </a:rPr>
              <a:t> </a:t>
            </a:r>
            <a:r>
              <a:rPr lang="ko-KR" altLang="en-US" sz="1200" b="1" dirty="0" smtClean="0">
                <a:latin typeface="+mn-ea"/>
              </a:rPr>
              <a:t>요구사항 </a:t>
            </a:r>
            <a:r>
              <a:rPr lang="ko-KR" altLang="en-US" sz="1200" b="1" dirty="0">
                <a:latin typeface="+mn-ea"/>
              </a:rPr>
              <a:t>분석</a:t>
            </a:r>
            <a:endParaRPr lang="en-US" altLang="ko-KR" sz="1200" b="1" dirty="0">
              <a:latin typeface="+mn-ea"/>
            </a:endParaRPr>
          </a:p>
          <a:p>
            <a:pPr marL="457200" lvl="1" indent="0">
              <a:lnSpc>
                <a:spcPct val="180000"/>
              </a:lnSpc>
              <a:buNone/>
              <a:defRPr/>
            </a:pPr>
            <a:r>
              <a:rPr lang="en-US" altLang="ko-KR" sz="1200" b="1" dirty="0">
                <a:latin typeface="+mn-ea"/>
              </a:rPr>
              <a:t>6. </a:t>
            </a:r>
            <a:r>
              <a:rPr lang="en-US" altLang="ko-KR" sz="1200" b="1" dirty="0" smtClean="0">
                <a:latin typeface="+mn-ea"/>
              </a:rPr>
              <a:t> </a:t>
            </a:r>
            <a:r>
              <a:rPr lang="ko-KR" altLang="en-US" sz="1200" b="1" dirty="0" err="1" smtClean="0">
                <a:latin typeface="+mn-ea"/>
              </a:rPr>
              <a:t>유스케이스</a:t>
            </a:r>
            <a:r>
              <a:rPr lang="ko-KR" altLang="en-US" sz="1200" b="1" dirty="0" smtClean="0">
                <a:latin typeface="+mn-ea"/>
              </a:rPr>
              <a:t> </a:t>
            </a:r>
            <a:r>
              <a:rPr lang="ko-KR" altLang="en-US" sz="1200" b="1" dirty="0">
                <a:latin typeface="+mn-ea"/>
              </a:rPr>
              <a:t>다이어그램</a:t>
            </a:r>
            <a:r>
              <a:rPr lang="en-US" altLang="ko-KR" sz="1200" b="1" dirty="0">
                <a:latin typeface="+mn-ea"/>
              </a:rPr>
              <a:t>(</a:t>
            </a:r>
            <a:r>
              <a:rPr lang="en-US" altLang="ko-KR" sz="1200" b="1" dirty="0" err="1">
                <a:latin typeface="+mn-ea"/>
              </a:rPr>
              <a:t>Usecase</a:t>
            </a:r>
            <a:r>
              <a:rPr lang="en-US" altLang="ko-KR" sz="1200" b="1" dirty="0">
                <a:latin typeface="+mn-ea"/>
              </a:rPr>
              <a:t> Diagram)</a:t>
            </a:r>
          </a:p>
          <a:p>
            <a:pPr marL="457200" lvl="1" indent="0">
              <a:lnSpc>
                <a:spcPct val="180000"/>
              </a:lnSpc>
              <a:buNone/>
              <a:defRPr/>
            </a:pPr>
            <a:r>
              <a:rPr lang="en-US" altLang="ko-KR" sz="1200" b="1" dirty="0">
                <a:latin typeface="+mn-ea"/>
              </a:rPr>
              <a:t>7. </a:t>
            </a:r>
            <a:r>
              <a:rPr lang="en-US" altLang="ko-KR" sz="1200" b="1" dirty="0" smtClean="0">
                <a:latin typeface="+mn-ea"/>
              </a:rPr>
              <a:t> </a:t>
            </a:r>
            <a:r>
              <a:rPr lang="ko-KR" altLang="en-US" sz="1200" b="1" dirty="0" smtClean="0">
                <a:latin typeface="+mn-ea"/>
              </a:rPr>
              <a:t>순차다이어그램 </a:t>
            </a:r>
            <a:r>
              <a:rPr lang="en-US" altLang="ko-KR" sz="1200" b="1" dirty="0">
                <a:latin typeface="+mn-ea"/>
              </a:rPr>
              <a:t>(Sequence Diagram)</a:t>
            </a:r>
          </a:p>
          <a:p>
            <a:pPr marL="457200" lvl="1" indent="0">
              <a:lnSpc>
                <a:spcPct val="180000"/>
              </a:lnSpc>
              <a:buNone/>
              <a:defRPr/>
            </a:pPr>
            <a:r>
              <a:rPr lang="en-US" altLang="ko-KR" sz="1200" b="1" dirty="0">
                <a:latin typeface="+mn-ea"/>
              </a:rPr>
              <a:t>8. </a:t>
            </a:r>
            <a:r>
              <a:rPr lang="en-US" altLang="ko-KR" sz="1200" b="1" dirty="0" smtClean="0">
                <a:latin typeface="+mn-ea"/>
              </a:rPr>
              <a:t> </a:t>
            </a:r>
            <a:r>
              <a:rPr lang="ko-KR" altLang="en-US" sz="1200" b="1" dirty="0" smtClean="0">
                <a:latin typeface="+mn-ea"/>
              </a:rPr>
              <a:t>기능정의서</a:t>
            </a:r>
            <a:endParaRPr lang="en-US" altLang="ko-KR" sz="1200" b="1" dirty="0">
              <a:latin typeface="+mn-ea"/>
            </a:endParaRPr>
          </a:p>
          <a:p>
            <a:pPr marL="457200" lvl="1" indent="0">
              <a:lnSpc>
                <a:spcPct val="180000"/>
              </a:lnSpc>
              <a:buNone/>
              <a:defRPr/>
            </a:pPr>
            <a:r>
              <a:rPr lang="en-US" altLang="ko-KR" sz="1200" b="1" dirty="0">
                <a:latin typeface="+mn-ea"/>
              </a:rPr>
              <a:t>9. </a:t>
            </a:r>
            <a:r>
              <a:rPr lang="en-US" altLang="ko-KR" sz="1200" b="1" dirty="0" smtClean="0">
                <a:latin typeface="+mn-ea"/>
              </a:rPr>
              <a:t> DB</a:t>
            </a:r>
            <a:r>
              <a:rPr lang="ko-KR" altLang="en-US" sz="1200" b="1" dirty="0">
                <a:latin typeface="+mn-ea"/>
              </a:rPr>
              <a:t>설계</a:t>
            </a:r>
            <a:endParaRPr lang="en-US" altLang="ko-KR" sz="1200" b="1" dirty="0">
              <a:latin typeface="+mn-ea"/>
            </a:endParaRPr>
          </a:p>
          <a:p>
            <a:pPr indent="-285750">
              <a:lnSpc>
                <a:spcPct val="180000"/>
              </a:lnSpc>
              <a:defRPr/>
            </a:pPr>
            <a:r>
              <a:rPr lang="ko-KR" altLang="en-US" sz="1600" b="1" dirty="0" smtClean="0">
                <a:latin typeface="+mn-ea"/>
              </a:rPr>
              <a:t>구현 </a:t>
            </a:r>
            <a:r>
              <a:rPr lang="ko-KR" altLang="en-US" sz="1600" b="1" dirty="0">
                <a:latin typeface="+mn-ea"/>
              </a:rPr>
              <a:t>및 테스트</a:t>
            </a:r>
            <a:endParaRPr lang="en-US" altLang="ko-KR" sz="1600" b="1" dirty="0">
              <a:latin typeface="+mn-ea"/>
            </a:endParaRPr>
          </a:p>
          <a:p>
            <a:pPr marL="457200" lvl="1" indent="0">
              <a:lnSpc>
                <a:spcPct val="180000"/>
              </a:lnSpc>
              <a:buNone/>
              <a:defRPr/>
            </a:pPr>
            <a:r>
              <a:rPr lang="en-US" altLang="ko-KR" sz="1200" b="1" dirty="0" smtClean="0">
                <a:latin typeface="+mn-ea"/>
              </a:rPr>
              <a:t>10.  </a:t>
            </a:r>
            <a:r>
              <a:rPr lang="ko-KR" altLang="en-US" sz="1200" b="1" dirty="0" smtClean="0">
                <a:latin typeface="+mn-ea"/>
              </a:rPr>
              <a:t>핵심코드 </a:t>
            </a:r>
            <a:r>
              <a:rPr lang="ko-KR" altLang="en-US" sz="1200" b="1" dirty="0">
                <a:latin typeface="+mn-ea"/>
              </a:rPr>
              <a:t>및 시연</a:t>
            </a:r>
            <a:endParaRPr lang="en-US" altLang="ko-KR" sz="1200" b="1" dirty="0">
              <a:latin typeface="+mn-ea"/>
            </a:endParaRPr>
          </a:p>
          <a:p>
            <a:pPr marL="457200" lvl="1" indent="0">
              <a:lnSpc>
                <a:spcPct val="180000"/>
              </a:lnSpc>
              <a:buNone/>
              <a:defRPr/>
            </a:pPr>
            <a:r>
              <a:rPr lang="en-US" altLang="ko-KR" sz="1200" b="1" dirty="0" smtClean="0">
                <a:latin typeface="+mn-ea"/>
              </a:rPr>
              <a:t>11.  </a:t>
            </a:r>
            <a:r>
              <a:rPr lang="ko-KR" altLang="en-US" sz="1200" b="1" dirty="0" smtClean="0">
                <a:latin typeface="+mn-ea"/>
              </a:rPr>
              <a:t>차후 </a:t>
            </a:r>
            <a:r>
              <a:rPr lang="ko-KR" altLang="en-US" sz="1200" b="1" dirty="0">
                <a:latin typeface="+mn-ea"/>
              </a:rPr>
              <a:t>개발 내용</a:t>
            </a:r>
            <a:endParaRPr lang="en-US" altLang="ko-KR" sz="1600" b="1" dirty="0">
              <a:latin typeface="+mn-ea"/>
            </a:endParaRPr>
          </a:p>
          <a:p>
            <a:pPr marL="457200" lvl="1" indent="0">
              <a:lnSpc>
                <a:spcPct val="180000"/>
              </a:lnSpc>
              <a:buNone/>
              <a:defRPr/>
            </a:pPr>
            <a:r>
              <a:rPr lang="en-US" altLang="ko-KR" sz="1200" b="1" dirty="0">
                <a:latin typeface="+mn-ea"/>
              </a:rPr>
              <a:t>12. </a:t>
            </a:r>
            <a:r>
              <a:rPr lang="en-US" altLang="ko-KR" sz="1200" b="1" dirty="0" smtClean="0">
                <a:latin typeface="+mn-ea"/>
              </a:rPr>
              <a:t> </a:t>
            </a:r>
            <a:r>
              <a:rPr lang="ko-KR" altLang="en-US" sz="1200" b="1" dirty="0" smtClean="0">
                <a:latin typeface="+mn-ea"/>
              </a:rPr>
              <a:t>후기</a:t>
            </a:r>
            <a:endParaRPr lang="en-US" altLang="ko-KR" sz="1200" b="1" dirty="0">
              <a:latin typeface="+mn-ea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74B11-60DB-405B-8211-256C6E064270}" type="slidenum">
              <a:rPr lang="ko-KR" altLang="en-US" smtClean="0"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10226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74B11-60DB-405B-8211-256C6E064270}" type="slidenum">
              <a:rPr lang="ko-KR" altLang="en-US" smtClean="0"/>
              <a:pPr/>
              <a:t>20</a:t>
            </a:fld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23527" y="107340"/>
            <a:ext cx="2937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756B5F"/>
                </a:solidFill>
              </a:rPr>
              <a:t>10.  </a:t>
            </a:r>
            <a:r>
              <a:rPr lang="ko-KR" altLang="en-US" b="1" dirty="0">
                <a:solidFill>
                  <a:srgbClr val="756B5F"/>
                </a:solidFill>
              </a:rPr>
              <a:t>시연 화면</a:t>
            </a:r>
            <a:endParaRPr lang="ko-KR" altLang="en-US" b="1" dirty="0">
              <a:solidFill>
                <a:srgbClr val="756B5F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476672"/>
            <a:ext cx="8208912" cy="591651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686" y="476671"/>
            <a:ext cx="8189037" cy="5916513"/>
          </a:xfrm>
          <a:prstGeom prst="rect">
            <a:avLst/>
          </a:prstGeom>
        </p:spPr>
      </p:pic>
      <p:sp>
        <p:nvSpPr>
          <p:cNvPr id="7" name="직사각형 6"/>
          <p:cNvSpPr>
            <a:spLocks noChangeArrowheads="1"/>
          </p:cNvSpPr>
          <p:nvPr/>
        </p:nvSpPr>
        <p:spPr bwMode="auto">
          <a:xfrm flipV="1">
            <a:off x="2847216" y="3719190"/>
            <a:ext cx="2372856" cy="285874"/>
          </a:xfrm>
          <a:prstGeom prst="rect">
            <a:avLst/>
          </a:prstGeom>
          <a:noFill/>
          <a:ln w="31750" cmpd="sng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8" name="직사각형 7"/>
          <p:cNvSpPr>
            <a:spLocks noChangeArrowheads="1"/>
          </p:cNvSpPr>
          <p:nvPr/>
        </p:nvSpPr>
        <p:spPr bwMode="auto">
          <a:xfrm flipV="1">
            <a:off x="2847216" y="3861048"/>
            <a:ext cx="2660888" cy="144016"/>
          </a:xfrm>
          <a:prstGeom prst="rect">
            <a:avLst/>
          </a:prstGeom>
          <a:noFill/>
          <a:ln w="31750" cmpd="sng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9" name="직사각형 8"/>
          <p:cNvSpPr>
            <a:spLocks noChangeArrowheads="1"/>
          </p:cNvSpPr>
          <p:nvPr/>
        </p:nvSpPr>
        <p:spPr bwMode="auto">
          <a:xfrm flipV="1">
            <a:off x="4283968" y="5157192"/>
            <a:ext cx="576064" cy="288032"/>
          </a:xfrm>
          <a:prstGeom prst="rect">
            <a:avLst/>
          </a:prstGeom>
          <a:noFill/>
          <a:ln w="31750" cmpd="sng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16500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74B11-60DB-405B-8211-256C6E064270}" type="slidenum">
              <a:rPr lang="ko-KR" altLang="en-US" smtClean="0"/>
              <a:pPr/>
              <a:t>21</a:t>
            </a:fld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23527" y="107340"/>
            <a:ext cx="2937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756B5F"/>
                </a:solidFill>
              </a:rPr>
              <a:t>10.  </a:t>
            </a:r>
            <a:r>
              <a:rPr lang="ko-KR" altLang="en-US" b="1" dirty="0">
                <a:solidFill>
                  <a:srgbClr val="756B5F"/>
                </a:solidFill>
              </a:rPr>
              <a:t>시연 화면</a:t>
            </a:r>
            <a:endParaRPr lang="ko-KR" altLang="en-US" b="1" dirty="0">
              <a:solidFill>
                <a:srgbClr val="756B5F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476672"/>
            <a:ext cx="8182895" cy="5923488"/>
          </a:xfrm>
          <a:prstGeom prst="rect">
            <a:avLst/>
          </a:prstGeom>
        </p:spPr>
      </p:pic>
      <p:sp>
        <p:nvSpPr>
          <p:cNvPr id="6" name="직사각형 5"/>
          <p:cNvSpPr>
            <a:spLocks noChangeArrowheads="1"/>
          </p:cNvSpPr>
          <p:nvPr/>
        </p:nvSpPr>
        <p:spPr bwMode="auto">
          <a:xfrm flipV="1">
            <a:off x="4144945" y="5085184"/>
            <a:ext cx="828092" cy="288032"/>
          </a:xfrm>
          <a:prstGeom prst="rect">
            <a:avLst/>
          </a:prstGeom>
          <a:noFill/>
          <a:ln w="31750" cmpd="sng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16500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74B11-60DB-405B-8211-256C6E064270}" type="slidenum">
              <a:rPr lang="ko-KR" altLang="en-US" smtClean="0"/>
              <a:pPr/>
              <a:t>22</a:t>
            </a:fld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23527" y="107340"/>
            <a:ext cx="2937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756B5F"/>
                </a:solidFill>
              </a:rPr>
              <a:t>10.  </a:t>
            </a:r>
            <a:r>
              <a:rPr lang="ko-KR" altLang="en-US" b="1" dirty="0">
                <a:solidFill>
                  <a:srgbClr val="756B5F"/>
                </a:solidFill>
              </a:rPr>
              <a:t>시연 화면</a:t>
            </a:r>
            <a:endParaRPr lang="ko-KR" altLang="en-US" b="1" dirty="0">
              <a:solidFill>
                <a:srgbClr val="756B5F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687" y="476671"/>
            <a:ext cx="8190770" cy="5917765"/>
          </a:xfrm>
          <a:prstGeom prst="rect">
            <a:avLst/>
          </a:prstGeom>
        </p:spPr>
      </p:pic>
      <p:sp>
        <p:nvSpPr>
          <p:cNvPr id="6" name="직사각형 5"/>
          <p:cNvSpPr>
            <a:spLocks noChangeArrowheads="1"/>
          </p:cNvSpPr>
          <p:nvPr/>
        </p:nvSpPr>
        <p:spPr bwMode="auto">
          <a:xfrm flipV="1">
            <a:off x="7020272" y="404661"/>
            <a:ext cx="504056" cy="288031"/>
          </a:xfrm>
          <a:prstGeom prst="rect">
            <a:avLst/>
          </a:prstGeom>
          <a:noFill/>
          <a:ln w="31750" cmpd="sng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7" name="직사각형 6"/>
          <p:cNvSpPr>
            <a:spLocks noChangeArrowheads="1"/>
          </p:cNvSpPr>
          <p:nvPr/>
        </p:nvSpPr>
        <p:spPr bwMode="auto">
          <a:xfrm flipV="1">
            <a:off x="2843808" y="4725144"/>
            <a:ext cx="3456384" cy="504056"/>
          </a:xfrm>
          <a:prstGeom prst="rect">
            <a:avLst/>
          </a:prstGeom>
          <a:noFill/>
          <a:ln w="31750" cmpd="sng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16500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74B11-60DB-405B-8211-256C6E064270}" type="slidenum">
              <a:rPr lang="ko-KR" altLang="en-US" smtClean="0"/>
              <a:pPr/>
              <a:t>23</a:t>
            </a:fld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23527" y="107340"/>
            <a:ext cx="2937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756B5F"/>
                </a:solidFill>
              </a:rPr>
              <a:t>10.  </a:t>
            </a:r>
            <a:r>
              <a:rPr lang="ko-KR" altLang="en-US" b="1" dirty="0">
                <a:solidFill>
                  <a:srgbClr val="756B5F"/>
                </a:solidFill>
              </a:rPr>
              <a:t>시연 화면</a:t>
            </a:r>
            <a:endParaRPr lang="ko-KR" altLang="en-US" b="1" dirty="0">
              <a:solidFill>
                <a:srgbClr val="756B5F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531" y="491298"/>
            <a:ext cx="8352928" cy="6011680"/>
          </a:xfrm>
          <a:prstGeom prst="rect">
            <a:avLst/>
          </a:prstGeom>
        </p:spPr>
      </p:pic>
      <p:sp>
        <p:nvSpPr>
          <p:cNvPr id="9" name="직사각형 8"/>
          <p:cNvSpPr>
            <a:spLocks noChangeArrowheads="1"/>
          </p:cNvSpPr>
          <p:nvPr/>
        </p:nvSpPr>
        <p:spPr bwMode="auto">
          <a:xfrm flipV="1">
            <a:off x="2843808" y="3356992"/>
            <a:ext cx="3456384" cy="504056"/>
          </a:xfrm>
          <a:prstGeom prst="rect">
            <a:avLst/>
          </a:prstGeom>
          <a:noFill/>
          <a:ln w="31750" cmpd="sng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07793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74B11-60DB-405B-8211-256C6E064270}" type="slidenum">
              <a:rPr lang="ko-KR" altLang="en-US" smtClean="0"/>
              <a:pPr/>
              <a:t>24</a:t>
            </a:fld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23527" y="107340"/>
            <a:ext cx="2937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756B5F"/>
                </a:solidFill>
              </a:rPr>
              <a:t>10.  </a:t>
            </a:r>
            <a:r>
              <a:rPr lang="ko-KR" altLang="en-US" b="1" dirty="0">
                <a:solidFill>
                  <a:srgbClr val="756B5F"/>
                </a:solidFill>
              </a:rPr>
              <a:t>시연 화면</a:t>
            </a:r>
            <a:endParaRPr lang="ko-KR" altLang="en-US" b="1" dirty="0">
              <a:solidFill>
                <a:srgbClr val="756B5F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5" y="476672"/>
            <a:ext cx="8352928" cy="5904656"/>
          </a:xfrm>
          <a:prstGeom prst="rect">
            <a:avLst/>
          </a:prstGeom>
        </p:spPr>
      </p:pic>
      <p:sp>
        <p:nvSpPr>
          <p:cNvPr id="6" name="직사각형 5"/>
          <p:cNvSpPr>
            <a:spLocks noChangeArrowheads="1"/>
          </p:cNvSpPr>
          <p:nvPr/>
        </p:nvSpPr>
        <p:spPr bwMode="auto">
          <a:xfrm flipV="1">
            <a:off x="3732472" y="4581128"/>
            <a:ext cx="1631615" cy="360040"/>
          </a:xfrm>
          <a:prstGeom prst="rect">
            <a:avLst/>
          </a:prstGeom>
          <a:noFill/>
          <a:ln w="31750" cmpd="sng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7" name="직사각형 6"/>
          <p:cNvSpPr>
            <a:spLocks noChangeArrowheads="1"/>
          </p:cNvSpPr>
          <p:nvPr/>
        </p:nvSpPr>
        <p:spPr bwMode="auto">
          <a:xfrm flipV="1">
            <a:off x="6948264" y="666042"/>
            <a:ext cx="684076" cy="216024"/>
          </a:xfrm>
          <a:prstGeom prst="rect">
            <a:avLst/>
          </a:prstGeom>
          <a:noFill/>
          <a:ln w="31750" cmpd="sng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8" name="직사각형 7"/>
          <p:cNvSpPr>
            <a:spLocks noChangeArrowheads="1"/>
          </p:cNvSpPr>
          <p:nvPr/>
        </p:nvSpPr>
        <p:spPr bwMode="auto">
          <a:xfrm flipV="1">
            <a:off x="755576" y="3501008"/>
            <a:ext cx="7632848" cy="1080120"/>
          </a:xfrm>
          <a:prstGeom prst="rect">
            <a:avLst/>
          </a:prstGeom>
          <a:noFill/>
          <a:ln w="31750" cmpd="sng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16500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74B11-60DB-405B-8211-256C6E064270}" type="slidenum">
              <a:rPr lang="ko-KR" altLang="en-US" smtClean="0"/>
              <a:pPr/>
              <a:t>25</a:t>
            </a:fld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23527" y="107340"/>
            <a:ext cx="2937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756B5F"/>
                </a:solidFill>
              </a:rPr>
              <a:t>10.  </a:t>
            </a:r>
            <a:r>
              <a:rPr lang="ko-KR" altLang="en-US" b="1" dirty="0">
                <a:solidFill>
                  <a:srgbClr val="756B5F"/>
                </a:solidFill>
              </a:rPr>
              <a:t>시연 화면</a:t>
            </a:r>
            <a:endParaRPr lang="ko-KR" altLang="en-US" b="1" dirty="0">
              <a:solidFill>
                <a:srgbClr val="756B5F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259" y="476672"/>
            <a:ext cx="8186197" cy="5921085"/>
          </a:xfrm>
          <a:prstGeom prst="rect">
            <a:avLst/>
          </a:prstGeom>
        </p:spPr>
      </p:pic>
      <p:sp>
        <p:nvSpPr>
          <p:cNvPr id="6" name="직사각형 5"/>
          <p:cNvSpPr>
            <a:spLocks noChangeArrowheads="1"/>
          </p:cNvSpPr>
          <p:nvPr/>
        </p:nvSpPr>
        <p:spPr bwMode="auto">
          <a:xfrm flipV="1">
            <a:off x="2847216" y="4797152"/>
            <a:ext cx="3452976" cy="432048"/>
          </a:xfrm>
          <a:prstGeom prst="rect">
            <a:avLst/>
          </a:prstGeom>
          <a:noFill/>
          <a:ln w="31750" cmpd="sng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40488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3528" y="107340"/>
            <a:ext cx="223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756B5F"/>
                </a:solidFill>
              </a:rPr>
              <a:t>1.  </a:t>
            </a:r>
            <a:r>
              <a:rPr lang="ko-KR" altLang="en-US" b="1" dirty="0">
                <a:solidFill>
                  <a:srgbClr val="756B5F"/>
                </a:solidFill>
              </a:rPr>
              <a:t>주제 및 목적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23526" y="908720"/>
            <a:ext cx="842875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1.1 </a:t>
            </a:r>
            <a:r>
              <a:rPr lang="ko-KR" altLang="en-US" sz="2000" dirty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주제 및 목적</a:t>
            </a:r>
            <a:endParaRPr lang="en-US" altLang="ko-KR" sz="2000" dirty="0">
              <a:solidFill>
                <a:srgbClr val="464646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r>
              <a:rPr lang="ko-KR" altLang="en-US" sz="2000" dirty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본 시스템은 </a:t>
            </a:r>
            <a:r>
              <a:rPr lang="ko-KR" altLang="en-US" sz="2000" dirty="0" smtClean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자유롭게 정보공유를 할 수 있는 커뮤니티 </a:t>
            </a:r>
            <a:r>
              <a:rPr lang="ko-KR" altLang="en-US" sz="2000" dirty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관리 시스템이다</a:t>
            </a:r>
            <a:r>
              <a:rPr lang="en-US" altLang="ko-KR" sz="2000" dirty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.</a:t>
            </a:r>
          </a:p>
          <a:p>
            <a:endParaRPr lang="ko-KR" altLang="en-US" sz="2000" dirty="0">
              <a:solidFill>
                <a:srgbClr val="464646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23528" y="1844824"/>
            <a:ext cx="842875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이용자</a:t>
            </a:r>
            <a:r>
              <a:rPr lang="ko-KR" altLang="en-US" sz="2000" dirty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2000" dirty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모든 이용자는 </a:t>
            </a:r>
            <a:r>
              <a:rPr lang="ko-KR" altLang="en-US" sz="2000" dirty="0" smtClean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검색기능과</a:t>
            </a:r>
            <a:r>
              <a:rPr lang="en-US" altLang="ko-KR" sz="2000" dirty="0" smtClean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 </a:t>
            </a:r>
            <a:r>
              <a:rPr lang="ko-KR" altLang="en-US" sz="2000" dirty="0" smtClean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회원게시판 이용 등의 </a:t>
            </a:r>
            <a:r>
              <a:rPr lang="ko-KR" altLang="en-US" sz="2000" dirty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기능을 이용할 수 있다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관리자</a:t>
            </a:r>
            <a:endParaRPr lang="en-US" altLang="ko-KR" sz="2000" dirty="0"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2000" dirty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최고 관리자를 기본으로 두고</a:t>
            </a:r>
            <a:r>
              <a:rPr lang="en-US" altLang="ko-KR" sz="2000" dirty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, </a:t>
            </a:r>
            <a:r>
              <a:rPr lang="ko-KR" altLang="en-US" sz="2000" dirty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최고 관리자를 통해서 관리자 계정 등록</a:t>
            </a:r>
            <a:r>
              <a:rPr lang="en-US" altLang="ko-KR" sz="2000" dirty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, </a:t>
            </a:r>
            <a:r>
              <a:rPr lang="ko-KR" altLang="en-US" sz="2000" dirty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삭제 </a:t>
            </a:r>
            <a:endParaRPr lang="en-US" altLang="ko-KR" sz="2000" dirty="0">
              <a:solidFill>
                <a:srgbClr val="464646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2000" dirty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관리자는 </a:t>
            </a:r>
            <a:r>
              <a:rPr lang="ko-KR" altLang="en-US" sz="2000" dirty="0" smtClean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회원관리</a:t>
            </a:r>
            <a:r>
              <a:rPr lang="en-US" altLang="ko-KR" sz="2000" dirty="0" smtClean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, </a:t>
            </a:r>
            <a:r>
              <a:rPr lang="ko-KR" altLang="en-US" sz="2000" dirty="0" smtClean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공지사항 </a:t>
            </a:r>
            <a:r>
              <a:rPr lang="ko-KR" altLang="en-US" sz="2000" dirty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및 회원게시판 관리 등의 기능을 이용할 수 있다</a:t>
            </a:r>
            <a:r>
              <a:rPr lang="en-US" altLang="ko-KR" sz="2000" dirty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ko-KR" altLang="en-US" sz="2000" dirty="0">
              <a:solidFill>
                <a:srgbClr val="464646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876256" y="6381328"/>
            <a:ext cx="2133600" cy="365125"/>
          </a:xfrm>
        </p:spPr>
        <p:txBody>
          <a:bodyPr/>
          <a:lstStyle/>
          <a:p>
            <a:fld id="{8E974B11-60DB-405B-8211-256C6E064270}" type="slidenum">
              <a:rPr lang="ko-KR" altLang="en-US" smtClean="0"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50819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0" y="4725384"/>
            <a:ext cx="9144000" cy="2160000"/>
          </a:xfrm>
          <a:prstGeom prst="rect">
            <a:avLst/>
          </a:prstGeom>
          <a:solidFill>
            <a:srgbClr val="987C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323528" y="107340"/>
            <a:ext cx="223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756B5F"/>
                </a:solidFill>
              </a:rPr>
              <a:t>1.  </a:t>
            </a:r>
            <a:r>
              <a:rPr lang="ko-KR" altLang="en-US" b="1" dirty="0">
                <a:solidFill>
                  <a:srgbClr val="756B5F"/>
                </a:solidFill>
              </a:rPr>
              <a:t>주제 및 목적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23527" y="737409"/>
            <a:ext cx="842875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1.2 </a:t>
            </a:r>
            <a:r>
              <a:rPr lang="ko-KR" altLang="en-US" sz="2000" dirty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참조</a:t>
            </a:r>
            <a:endParaRPr lang="en-US" altLang="ko-KR" sz="2000" dirty="0">
              <a:solidFill>
                <a:srgbClr val="464646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r>
              <a:rPr lang="ko-KR" altLang="en-US" sz="2000" dirty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기존에 운용되고 있는 </a:t>
            </a:r>
            <a:r>
              <a:rPr lang="ko-KR" altLang="en-US" sz="2000" dirty="0" smtClean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커뮤니티 및 포털 </a:t>
            </a:r>
            <a:r>
              <a:rPr lang="ko-KR" altLang="en-US" sz="2000" dirty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웹 </a:t>
            </a:r>
            <a:r>
              <a:rPr lang="ko-KR" altLang="en-US" sz="2000" dirty="0" smtClean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페이지를 참조하였다</a:t>
            </a:r>
            <a:r>
              <a:rPr lang="en-US" altLang="ko-KR" sz="2000" dirty="0" smtClean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.</a:t>
            </a:r>
            <a:endParaRPr lang="en-US" altLang="ko-KR" sz="2000" dirty="0">
              <a:solidFill>
                <a:srgbClr val="464646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endParaRPr lang="ko-KR" altLang="en-US" sz="2000" dirty="0">
              <a:solidFill>
                <a:srgbClr val="464646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876256" y="6381328"/>
            <a:ext cx="2133600" cy="365125"/>
          </a:xfrm>
        </p:spPr>
        <p:txBody>
          <a:bodyPr/>
          <a:lstStyle/>
          <a:p>
            <a:fld id="{8E974B11-60DB-405B-8211-256C6E064270}" type="slidenum">
              <a:rPr lang="ko-KR" altLang="en-US" smtClean="0"/>
              <a:t>4</a:t>
            </a:fld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680793" y="5208348"/>
            <a:ext cx="371422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spc="-300" dirty="0" smtClean="0">
                <a:solidFill>
                  <a:schemeClr val="bg2">
                    <a:lumMod val="2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P </a:t>
            </a:r>
            <a:r>
              <a:rPr lang="en-US" altLang="ko-KR" sz="4000" b="1" spc="-300" dirty="0">
                <a:solidFill>
                  <a:schemeClr val="bg2">
                    <a:lumMod val="2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. T . G . S</a:t>
            </a:r>
          </a:p>
          <a:p>
            <a:pPr algn="ctr"/>
            <a:r>
              <a:rPr lang="en-US" altLang="ko-KR" sz="2400" b="1" dirty="0" smtClean="0">
                <a:solidFill>
                  <a:schemeClr val="bg1"/>
                </a:solidFill>
                <a:latin typeface="+mn-ea"/>
              </a:rPr>
              <a:t>(prototype game site)</a:t>
            </a:r>
            <a:endParaRPr lang="ko-KR" altLang="en-US" sz="2400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58" y="1412776"/>
            <a:ext cx="4769906" cy="317993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3782" y="1406832"/>
            <a:ext cx="4788248" cy="318884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4" y="1446844"/>
            <a:ext cx="3816424" cy="3155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752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9"/>
          <p:cNvGrpSpPr>
            <a:grpSpLocks/>
          </p:cNvGrpSpPr>
          <p:nvPr/>
        </p:nvGrpSpPr>
        <p:grpSpPr bwMode="auto">
          <a:xfrm>
            <a:off x="841375" y="980728"/>
            <a:ext cx="7345363" cy="431800"/>
            <a:chOff x="841375" y="1056481"/>
            <a:chExt cx="7344730" cy="432000"/>
          </a:xfrm>
          <a:solidFill>
            <a:srgbClr val="CDC1B6"/>
          </a:solidFill>
        </p:grpSpPr>
        <p:sp>
          <p:nvSpPr>
            <p:cNvPr id="3" name="직사각형 2"/>
            <p:cNvSpPr/>
            <p:nvPr/>
          </p:nvSpPr>
          <p:spPr>
            <a:xfrm>
              <a:off x="841375" y="1056481"/>
              <a:ext cx="1079407" cy="43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400" b="1" dirty="0">
                  <a:solidFill>
                    <a:schemeClr val="bg1"/>
                  </a:solidFill>
                  <a:latin typeface="+mn-ea"/>
                </a:rPr>
                <a:t>OS</a:t>
              </a:r>
            </a:p>
          </p:txBody>
        </p:sp>
        <p:sp>
          <p:nvSpPr>
            <p:cNvPr id="4" name="직사각형 3"/>
            <p:cNvSpPr/>
            <p:nvPr/>
          </p:nvSpPr>
          <p:spPr>
            <a:xfrm>
              <a:off x="2066819" y="1056481"/>
              <a:ext cx="6119286" cy="4320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CDC1B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080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200" dirty="0">
                  <a:solidFill>
                    <a:srgbClr val="3F3F48"/>
                  </a:solidFill>
                  <a:latin typeface="+mn-ea"/>
                </a:rPr>
                <a:t>Windows 7 Ultimate K</a:t>
              </a:r>
            </a:p>
          </p:txBody>
        </p:sp>
      </p:grpSp>
      <p:grpSp>
        <p:nvGrpSpPr>
          <p:cNvPr id="5" name="그룹 20"/>
          <p:cNvGrpSpPr>
            <a:grpSpLocks/>
          </p:cNvGrpSpPr>
          <p:nvPr/>
        </p:nvGrpSpPr>
        <p:grpSpPr bwMode="auto">
          <a:xfrm>
            <a:off x="841375" y="1545878"/>
            <a:ext cx="7345363" cy="431800"/>
            <a:chOff x="841375" y="1704181"/>
            <a:chExt cx="7344730" cy="432000"/>
          </a:xfrm>
          <a:solidFill>
            <a:srgbClr val="CDC1B6"/>
          </a:solidFill>
        </p:grpSpPr>
        <p:sp>
          <p:nvSpPr>
            <p:cNvPr id="6" name="직사각형 5"/>
            <p:cNvSpPr/>
            <p:nvPr/>
          </p:nvSpPr>
          <p:spPr>
            <a:xfrm>
              <a:off x="841375" y="1704181"/>
              <a:ext cx="1079407" cy="43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400" b="1" dirty="0">
                  <a:solidFill>
                    <a:schemeClr val="bg1"/>
                  </a:solidFill>
                  <a:latin typeface="+mn-ea"/>
                </a:rPr>
                <a:t>WAS</a:t>
              </a: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2066819" y="1704181"/>
              <a:ext cx="6119286" cy="4320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CDC1B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080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200" dirty="0">
                  <a:solidFill>
                    <a:srgbClr val="3F3F48"/>
                  </a:solidFill>
                  <a:latin typeface="+mn-ea"/>
                </a:rPr>
                <a:t>Apache Tomcat 8.5</a:t>
              </a:r>
            </a:p>
          </p:txBody>
        </p:sp>
      </p:grpSp>
      <p:grpSp>
        <p:nvGrpSpPr>
          <p:cNvPr id="8" name="그룹 21"/>
          <p:cNvGrpSpPr>
            <a:grpSpLocks/>
          </p:cNvGrpSpPr>
          <p:nvPr/>
        </p:nvGrpSpPr>
        <p:grpSpPr bwMode="auto">
          <a:xfrm>
            <a:off x="838200" y="2112615"/>
            <a:ext cx="7346950" cy="431800"/>
            <a:chOff x="838200" y="2352675"/>
            <a:chExt cx="7346318" cy="432000"/>
          </a:xfrm>
          <a:solidFill>
            <a:srgbClr val="CDC1B6"/>
          </a:solidFill>
        </p:grpSpPr>
        <p:sp>
          <p:nvSpPr>
            <p:cNvPr id="9" name="직사각형 8"/>
            <p:cNvSpPr/>
            <p:nvPr/>
          </p:nvSpPr>
          <p:spPr>
            <a:xfrm>
              <a:off x="838200" y="2352675"/>
              <a:ext cx="1080995" cy="43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400" b="1" dirty="0">
                  <a:solidFill>
                    <a:schemeClr val="bg1"/>
                  </a:solidFill>
                  <a:latin typeface="+mn-ea"/>
                </a:rPr>
                <a:t>DBMS</a:t>
              </a: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2065232" y="2352675"/>
              <a:ext cx="6119286" cy="4320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CDC1B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08000" lvl="1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200" dirty="0">
                  <a:solidFill>
                    <a:srgbClr val="3F3F48"/>
                  </a:solidFill>
                  <a:latin typeface="+mn-ea"/>
                </a:rPr>
                <a:t>Oracle XE 11g</a:t>
              </a:r>
            </a:p>
          </p:txBody>
        </p:sp>
      </p:grpSp>
      <p:grpSp>
        <p:nvGrpSpPr>
          <p:cNvPr id="11" name="그룹 22"/>
          <p:cNvGrpSpPr>
            <a:grpSpLocks/>
          </p:cNvGrpSpPr>
          <p:nvPr/>
        </p:nvGrpSpPr>
        <p:grpSpPr bwMode="auto">
          <a:xfrm>
            <a:off x="827088" y="2677765"/>
            <a:ext cx="7345362" cy="433388"/>
            <a:chOff x="827088" y="2964656"/>
            <a:chExt cx="7344730" cy="432000"/>
          </a:xfrm>
          <a:solidFill>
            <a:srgbClr val="CDC1B6"/>
          </a:solidFill>
        </p:grpSpPr>
        <p:sp>
          <p:nvSpPr>
            <p:cNvPr id="12" name="직사각형 11"/>
            <p:cNvSpPr/>
            <p:nvPr/>
          </p:nvSpPr>
          <p:spPr>
            <a:xfrm>
              <a:off x="827088" y="2964656"/>
              <a:ext cx="1080994" cy="43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400" b="1" spc="-100" dirty="0">
                  <a:solidFill>
                    <a:schemeClr val="bg1"/>
                  </a:solidFill>
                  <a:latin typeface="+mn-ea"/>
                </a:rPr>
                <a:t>Language</a:t>
              </a: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2052533" y="2964656"/>
              <a:ext cx="6119285" cy="4320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CDC1B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rIns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800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200" dirty="0">
                  <a:solidFill>
                    <a:srgbClr val="3F3F48"/>
                  </a:solidFill>
                  <a:latin typeface="+mn-ea"/>
                </a:rPr>
                <a:t>Java Platform 8, </a:t>
              </a:r>
              <a:r>
                <a:rPr lang="en-US" altLang="ko-KR" sz="1200" dirty="0">
                  <a:solidFill>
                    <a:srgbClr val="3F3F48"/>
                  </a:solidFill>
                  <a:latin typeface="+mn-ea"/>
                </a:rPr>
                <a:t>JSP &amp; Servlet</a:t>
              </a:r>
              <a:r>
                <a:rPr kumimoji="0" lang="en-US" altLang="ko-KR" sz="1200" dirty="0">
                  <a:solidFill>
                    <a:srgbClr val="3F3F48"/>
                  </a:solidFill>
                  <a:latin typeface="+mn-ea"/>
                </a:rPr>
                <a:t> </a:t>
              </a:r>
            </a:p>
          </p:txBody>
        </p:sp>
      </p:grpSp>
      <p:grpSp>
        <p:nvGrpSpPr>
          <p:cNvPr id="14" name="그룹 24"/>
          <p:cNvGrpSpPr>
            <a:grpSpLocks/>
          </p:cNvGrpSpPr>
          <p:nvPr/>
        </p:nvGrpSpPr>
        <p:grpSpPr bwMode="auto">
          <a:xfrm>
            <a:off x="827088" y="3811240"/>
            <a:ext cx="7345362" cy="431800"/>
            <a:chOff x="827088" y="4174331"/>
            <a:chExt cx="7344730" cy="432000"/>
          </a:xfrm>
          <a:solidFill>
            <a:srgbClr val="CDC1B6"/>
          </a:solidFill>
        </p:grpSpPr>
        <p:sp>
          <p:nvSpPr>
            <p:cNvPr id="15" name="직사각형 14"/>
            <p:cNvSpPr/>
            <p:nvPr/>
          </p:nvSpPr>
          <p:spPr>
            <a:xfrm>
              <a:off x="827088" y="4174331"/>
              <a:ext cx="1080994" cy="43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400" b="1" spc="-100" dirty="0">
                  <a:solidFill>
                    <a:schemeClr val="bg1"/>
                  </a:solidFill>
                  <a:latin typeface="+mn-ea"/>
                </a:rPr>
                <a:t>WEB</a:t>
              </a: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2052533" y="4174331"/>
              <a:ext cx="6119285" cy="4320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CDC1B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rIns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800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200" dirty="0">
                  <a:solidFill>
                    <a:srgbClr val="3F3F48"/>
                  </a:solidFill>
                  <a:latin typeface="+mn-ea"/>
                </a:rPr>
                <a:t>HTML5, CSS/CSS3, </a:t>
              </a:r>
              <a:r>
                <a:rPr lang="en-US" altLang="ko-KR" sz="1200" dirty="0">
                  <a:solidFill>
                    <a:srgbClr val="3F3F48"/>
                  </a:solidFill>
                  <a:latin typeface="+mn-ea"/>
                </a:rPr>
                <a:t>JavaScript</a:t>
              </a:r>
              <a:endParaRPr kumimoji="0" lang="en-US" altLang="ko-KR" sz="1200" dirty="0">
                <a:solidFill>
                  <a:srgbClr val="3F3F48"/>
                </a:solidFill>
                <a:latin typeface="+mn-ea"/>
              </a:endParaRPr>
            </a:p>
          </p:txBody>
        </p:sp>
      </p:grpSp>
      <p:grpSp>
        <p:nvGrpSpPr>
          <p:cNvPr id="17" name="그룹 23"/>
          <p:cNvGrpSpPr>
            <a:grpSpLocks/>
          </p:cNvGrpSpPr>
          <p:nvPr/>
        </p:nvGrpSpPr>
        <p:grpSpPr bwMode="auto">
          <a:xfrm>
            <a:off x="827088" y="3244503"/>
            <a:ext cx="7345363" cy="431800"/>
            <a:chOff x="827088" y="3576637"/>
            <a:chExt cx="7344731" cy="432000"/>
          </a:xfrm>
          <a:solidFill>
            <a:srgbClr val="CDC1B6"/>
          </a:solidFill>
        </p:grpSpPr>
        <p:sp>
          <p:nvSpPr>
            <p:cNvPr id="18" name="직사각형 17"/>
            <p:cNvSpPr/>
            <p:nvPr/>
          </p:nvSpPr>
          <p:spPr>
            <a:xfrm>
              <a:off x="827088" y="3576637"/>
              <a:ext cx="1080994" cy="43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400" b="1" spc="-100" dirty="0">
                  <a:solidFill>
                    <a:schemeClr val="bg1"/>
                  </a:solidFill>
                  <a:latin typeface="+mn-ea"/>
                </a:rPr>
                <a:t>Model</a:t>
              </a: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2052533" y="3576637"/>
              <a:ext cx="6119286" cy="4320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CDC1B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rIns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800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200" dirty="0">
                  <a:solidFill>
                    <a:srgbClr val="3F3F48"/>
                  </a:solidFill>
                  <a:latin typeface="+mn-ea"/>
                </a:rPr>
                <a:t>MVC model </a:t>
              </a:r>
              <a:r>
                <a:rPr kumimoji="0" lang="en-US" altLang="ko-KR" sz="1200">
                  <a:solidFill>
                    <a:srgbClr val="3F3F48"/>
                  </a:solidFill>
                  <a:latin typeface="+mn-ea"/>
                </a:rPr>
                <a:t>(model 2)</a:t>
              </a:r>
              <a:endParaRPr kumimoji="0" lang="en-US" altLang="ko-KR" sz="1200" dirty="0">
                <a:solidFill>
                  <a:srgbClr val="3F3F48"/>
                </a:solidFill>
                <a:latin typeface="+mn-ea"/>
              </a:endParaRPr>
            </a:p>
          </p:txBody>
        </p:sp>
      </p:grpSp>
      <p:grpSp>
        <p:nvGrpSpPr>
          <p:cNvPr id="20" name="그룹 26"/>
          <p:cNvGrpSpPr>
            <a:grpSpLocks/>
          </p:cNvGrpSpPr>
          <p:nvPr/>
        </p:nvGrpSpPr>
        <p:grpSpPr bwMode="auto">
          <a:xfrm>
            <a:off x="827088" y="4943130"/>
            <a:ext cx="7364412" cy="718117"/>
            <a:chOff x="827088" y="5229200"/>
            <a:chExt cx="7364600" cy="431946"/>
          </a:xfrm>
          <a:solidFill>
            <a:srgbClr val="CDC1B6"/>
          </a:solidFill>
        </p:grpSpPr>
        <p:sp>
          <p:nvSpPr>
            <p:cNvPr id="21" name="직사각형 20"/>
            <p:cNvSpPr/>
            <p:nvPr/>
          </p:nvSpPr>
          <p:spPr>
            <a:xfrm>
              <a:off x="2071720" y="5229200"/>
              <a:ext cx="6119968" cy="43194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CDC1B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rIns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80000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200" dirty="0">
                  <a:solidFill>
                    <a:srgbClr val="3F3F48"/>
                  </a:solidFill>
                  <a:latin typeface="+mn-ea"/>
                </a:rPr>
                <a:t>JavaScript jquery-1.12.4,   jquery-ui-1.11.4,   jquery-easyui-1.4.5</a:t>
              </a:r>
              <a:r>
                <a:rPr lang="en-US" altLang="ko-KR" sz="1200" dirty="0">
                  <a:solidFill>
                    <a:srgbClr val="3F3F48"/>
                  </a:solidFill>
                  <a:latin typeface="+mn-ea"/>
                </a:rPr>
                <a:t>, cos-26Dec2008</a:t>
              </a:r>
              <a:endParaRPr kumimoji="0" lang="en-US" altLang="ko-KR" sz="1200" dirty="0">
                <a:solidFill>
                  <a:srgbClr val="3F3F48"/>
                </a:solidFill>
                <a:latin typeface="+mn-ea"/>
              </a:endParaRP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827088" y="5229200"/>
              <a:ext cx="1081115" cy="43194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400" b="1" spc="-100" dirty="0">
                  <a:solidFill>
                    <a:schemeClr val="bg1"/>
                  </a:solidFill>
                  <a:latin typeface="+mn-ea"/>
                </a:rPr>
                <a:t>Open</a:t>
              </a: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400" b="1" spc="-100" dirty="0">
                  <a:solidFill>
                    <a:schemeClr val="bg1"/>
                  </a:solidFill>
                  <a:latin typeface="+mn-ea"/>
                </a:rPr>
                <a:t>Source</a:t>
              </a:r>
            </a:p>
          </p:txBody>
        </p:sp>
      </p:grpSp>
      <p:grpSp>
        <p:nvGrpSpPr>
          <p:cNvPr id="23" name="그룹 25"/>
          <p:cNvGrpSpPr>
            <a:grpSpLocks/>
          </p:cNvGrpSpPr>
          <p:nvPr/>
        </p:nvGrpSpPr>
        <p:grpSpPr bwMode="auto">
          <a:xfrm>
            <a:off x="827088" y="4376390"/>
            <a:ext cx="7345362" cy="433388"/>
            <a:chOff x="827088" y="4800600"/>
            <a:chExt cx="7344730" cy="432000"/>
          </a:xfrm>
          <a:solidFill>
            <a:srgbClr val="CDC1B6"/>
          </a:solidFill>
        </p:grpSpPr>
        <p:sp>
          <p:nvSpPr>
            <p:cNvPr id="24" name="직사각형 23"/>
            <p:cNvSpPr/>
            <p:nvPr/>
          </p:nvSpPr>
          <p:spPr>
            <a:xfrm>
              <a:off x="827088" y="4800600"/>
              <a:ext cx="1080994" cy="43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400" b="1" spc="-100" dirty="0">
                  <a:solidFill>
                    <a:schemeClr val="bg1"/>
                  </a:solidFill>
                  <a:latin typeface="+mn-ea"/>
                </a:rPr>
                <a:t>Tool</a:t>
              </a: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2052533" y="4800600"/>
              <a:ext cx="6119285" cy="4320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CDC1B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rIns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800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200" dirty="0">
                  <a:solidFill>
                    <a:srgbClr val="3F3F48"/>
                  </a:solidFill>
                  <a:latin typeface="+mn-ea"/>
                </a:rPr>
                <a:t>Eclipse IDE for Enterprise Java Developers., </a:t>
              </a:r>
              <a:r>
                <a:rPr kumimoji="0" lang="en-US" altLang="ko-KR" sz="1200" dirty="0" err="1">
                  <a:solidFill>
                    <a:srgbClr val="3F3F48"/>
                  </a:solidFill>
                  <a:latin typeface="+mn-ea"/>
                </a:rPr>
                <a:t>eXERD</a:t>
              </a:r>
              <a:r>
                <a:rPr kumimoji="0" lang="en-US" altLang="ko-KR" sz="1200" dirty="0">
                  <a:solidFill>
                    <a:srgbClr val="3F3F48"/>
                  </a:solidFill>
                  <a:latin typeface="+mn-ea"/>
                </a:rPr>
                <a:t> (E-R Modeling Tool)</a:t>
              </a:r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1873895" y="153506"/>
            <a:ext cx="21602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756B5F"/>
                </a:solidFill>
              </a:rPr>
              <a:t>(Resources)</a:t>
            </a:r>
            <a:endParaRPr lang="ko-KR" altLang="en-US" sz="1200" b="1" dirty="0">
              <a:solidFill>
                <a:srgbClr val="756B5F"/>
              </a:solidFill>
            </a:endParaRPr>
          </a:p>
        </p:txBody>
      </p:sp>
      <p:sp>
        <p:nvSpPr>
          <p:cNvPr id="26" name="슬라이드 번호 개체 틀 2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74B11-60DB-405B-8211-256C6E064270}" type="slidenum">
              <a:rPr lang="ko-KR" altLang="en-US" smtClean="0"/>
              <a:t>5</a:t>
            </a:fld>
            <a:endParaRPr lang="ko-KR" alt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323528" y="107340"/>
            <a:ext cx="223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756B5F"/>
                </a:solidFill>
              </a:rPr>
              <a:t>2.  </a:t>
            </a:r>
            <a:r>
              <a:rPr lang="ko-KR" altLang="en-US" b="1" dirty="0">
                <a:solidFill>
                  <a:srgbClr val="756B5F"/>
                </a:solidFill>
              </a:rPr>
              <a:t>개발환경</a:t>
            </a:r>
          </a:p>
        </p:txBody>
      </p:sp>
    </p:spTree>
    <p:extLst>
      <p:ext uri="{BB962C8B-B14F-4D97-AF65-F5344CB8AC3E}">
        <p14:creationId xmlns:p14="http://schemas.microsoft.com/office/powerpoint/2010/main" val="3257003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74B11-60DB-405B-8211-256C6E064270}" type="slidenum">
              <a:rPr lang="ko-KR" altLang="en-US" smtClean="0"/>
              <a:pPr/>
              <a:t>6</a:t>
            </a:fld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09888" y="107340"/>
            <a:ext cx="8450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756B5F"/>
                </a:solidFill>
              </a:rPr>
              <a:t>4.  Gantt Chart</a:t>
            </a:r>
            <a:r>
              <a:rPr lang="ko-KR" altLang="en-US" b="1" dirty="0">
                <a:solidFill>
                  <a:srgbClr val="756B5F"/>
                </a:solidFill>
              </a:rPr>
              <a:t>를 이용한 일정관리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1376B13C-9A4A-4F0C-AF94-1CBC9245A5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482214"/>
            <a:ext cx="6420149" cy="5893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635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74B11-60DB-405B-8211-256C6E064270}" type="slidenum">
              <a:rPr lang="ko-KR" altLang="en-US" smtClean="0"/>
              <a:pPr/>
              <a:t>7</a:t>
            </a:fld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23527" y="107340"/>
            <a:ext cx="2937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756B5F"/>
                </a:solidFill>
              </a:rPr>
              <a:t>3.  </a:t>
            </a:r>
            <a:r>
              <a:rPr lang="ko-KR" altLang="en-US" b="1" dirty="0">
                <a:solidFill>
                  <a:srgbClr val="756B5F"/>
                </a:solidFill>
              </a:rPr>
              <a:t>작업분할구조도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555775" y="153506"/>
            <a:ext cx="16561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756B5F"/>
                </a:solidFill>
              </a:rPr>
              <a:t>(</a:t>
            </a:r>
            <a:r>
              <a:rPr lang="ko-KR" altLang="en-US" sz="1200" b="1" dirty="0">
                <a:solidFill>
                  <a:srgbClr val="756B5F"/>
                </a:solidFill>
              </a:rPr>
              <a:t>사용자 모드 측 </a:t>
            </a:r>
            <a:r>
              <a:rPr lang="en-US" altLang="ko-KR" sz="1200" b="1" dirty="0">
                <a:solidFill>
                  <a:srgbClr val="756B5F"/>
                </a:solidFill>
              </a:rPr>
              <a:t>WBS)</a:t>
            </a:r>
            <a:endParaRPr lang="ko-KR" altLang="en-US" sz="1200" b="1" dirty="0">
              <a:solidFill>
                <a:srgbClr val="756B5F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58457" y="2392018"/>
            <a:ext cx="670528" cy="324000"/>
          </a:xfrm>
          <a:prstGeom prst="rect">
            <a:avLst/>
          </a:prstGeom>
          <a:solidFill>
            <a:srgbClr val="987C4D"/>
          </a:solidFill>
          <a:ln>
            <a:solidFill>
              <a:srgbClr val="987C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000" b="1" dirty="0" smtClean="0"/>
              <a:t>P.T.G.S</a:t>
            </a:r>
            <a:r>
              <a:rPr lang="ko-KR" altLang="en-US" sz="1000" b="1" dirty="0" smtClean="0"/>
              <a:t> </a:t>
            </a:r>
            <a:endParaRPr lang="en-US" altLang="ko-KR" sz="1000" b="1" spc="-300" dirty="0" smtClean="0">
              <a:solidFill>
                <a:schemeClr val="bg2">
                  <a:lumMod val="25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723160" y="2392019"/>
            <a:ext cx="576000" cy="324000"/>
          </a:xfrm>
          <a:prstGeom prst="rect">
            <a:avLst/>
          </a:prstGeom>
          <a:solidFill>
            <a:srgbClr val="987C4D"/>
          </a:solidFill>
          <a:ln>
            <a:solidFill>
              <a:srgbClr val="987C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b="1" dirty="0"/>
              <a:t>사용자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8388424" y="943939"/>
            <a:ext cx="576000" cy="324000"/>
          </a:xfrm>
          <a:prstGeom prst="rect">
            <a:avLst/>
          </a:prstGeom>
          <a:solidFill>
            <a:srgbClr val="987C4D"/>
          </a:solidFill>
          <a:ln>
            <a:solidFill>
              <a:srgbClr val="987C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b="1" dirty="0"/>
              <a:t>관리자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2696472" y="2548997"/>
            <a:ext cx="734825" cy="252000"/>
          </a:xfrm>
          <a:prstGeom prst="rect">
            <a:avLst/>
          </a:prstGeom>
          <a:solidFill>
            <a:srgbClr val="987C4D"/>
          </a:solidFill>
          <a:ln>
            <a:solidFill>
              <a:srgbClr val="987C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b="1" dirty="0" smtClean="0"/>
              <a:t>자유게시판</a:t>
            </a:r>
            <a:endParaRPr lang="ko-KR" altLang="en-US" sz="1000" b="1" dirty="0"/>
          </a:p>
        </p:txBody>
      </p:sp>
      <p:sp>
        <p:nvSpPr>
          <p:cNvPr id="12" name="직사각형 11"/>
          <p:cNvSpPr/>
          <p:nvPr/>
        </p:nvSpPr>
        <p:spPr>
          <a:xfrm>
            <a:off x="2689218" y="845484"/>
            <a:ext cx="559888" cy="448907"/>
          </a:xfrm>
          <a:prstGeom prst="rect">
            <a:avLst/>
          </a:prstGeom>
          <a:solidFill>
            <a:srgbClr val="987C4D"/>
          </a:solidFill>
          <a:ln>
            <a:solidFill>
              <a:srgbClr val="987C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b="1" dirty="0" smtClean="0"/>
              <a:t>회원</a:t>
            </a:r>
            <a:r>
              <a:rPr lang="en-US" altLang="ko-KR" sz="1000" b="1" dirty="0"/>
              <a:t> </a:t>
            </a:r>
            <a:r>
              <a:rPr lang="ko-KR" altLang="en-US" sz="1000" b="1" dirty="0" smtClean="0"/>
              <a:t>관리</a:t>
            </a:r>
            <a:endParaRPr lang="ko-KR" altLang="en-US" sz="1000" b="1" dirty="0"/>
          </a:p>
        </p:txBody>
      </p:sp>
      <p:sp>
        <p:nvSpPr>
          <p:cNvPr id="13" name="직사각형 12"/>
          <p:cNvSpPr/>
          <p:nvPr/>
        </p:nvSpPr>
        <p:spPr>
          <a:xfrm>
            <a:off x="2696472" y="1676639"/>
            <a:ext cx="552634" cy="413772"/>
          </a:xfrm>
          <a:prstGeom prst="rect">
            <a:avLst/>
          </a:prstGeom>
          <a:solidFill>
            <a:srgbClr val="987C4D"/>
          </a:solidFill>
          <a:ln>
            <a:solidFill>
              <a:srgbClr val="987C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b="1" dirty="0" smtClean="0"/>
              <a:t>나의 활동</a:t>
            </a:r>
            <a:endParaRPr lang="ko-KR" altLang="en-US" sz="1000" b="1" dirty="0"/>
          </a:p>
        </p:txBody>
      </p:sp>
      <p:sp>
        <p:nvSpPr>
          <p:cNvPr id="15" name="직사각형 14"/>
          <p:cNvSpPr/>
          <p:nvPr/>
        </p:nvSpPr>
        <p:spPr>
          <a:xfrm>
            <a:off x="2689218" y="4558657"/>
            <a:ext cx="432008" cy="504000"/>
          </a:xfrm>
          <a:prstGeom prst="rect">
            <a:avLst/>
          </a:prstGeom>
          <a:solidFill>
            <a:srgbClr val="987C4D"/>
          </a:solidFill>
          <a:ln>
            <a:solidFill>
              <a:srgbClr val="987C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b="1" dirty="0" smtClean="0"/>
              <a:t>갤러</a:t>
            </a:r>
            <a:r>
              <a:rPr lang="ko-KR" altLang="en-US" sz="1000" b="1" dirty="0"/>
              <a:t>리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3734325" y="2354569"/>
            <a:ext cx="490229" cy="251999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</a:rPr>
              <a:t>글</a:t>
            </a:r>
            <a:r>
              <a:rPr lang="en-US" altLang="ko-KR" sz="1000" b="1" dirty="0">
                <a:solidFill>
                  <a:schemeClr val="tx1"/>
                </a:solidFill>
              </a:rPr>
              <a:t>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작성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3706178" y="1039534"/>
            <a:ext cx="598189" cy="168765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</a:rPr>
              <a:t>회원수정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3734325" y="3542837"/>
            <a:ext cx="490231" cy="279001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</a:rPr>
              <a:t>글</a:t>
            </a:r>
            <a:r>
              <a:rPr lang="en-US" altLang="ko-KR" sz="1000" b="1" dirty="0">
                <a:solidFill>
                  <a:schemeClr val="tx1"/>
                </a:solidFill>
              </a:rPr>
              <a:t>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보기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3713989" y="1294391"/>
            <a:ext cx="598189" cy="232434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</a:rPr>
              <a:t>회원가입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3713989" y="747773"/>
            <a:ext cx="590378" cy="181878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</a:rPr>
              <a:t>회원탈퇴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3713989" y="1758068"/>
            <a:ext cx="629065" cy="252474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</a:rPr>
              <a:t>내가</a:t>
            </a:r>
            <a:r>
              <a:rPr lang="en-US" altLang="ko-KR" sz="1000" b="1" dirty="0">
                <a:solidFill>
                  <a:schemeClr val="tx1"/>
                </a:solidFill>
              </a:rPr>
              <a:t>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쓴 글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3734325" y="3175837"/>
            <a:ext cx="490230" cy="252000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</a:rPr>
              <a:t>글</a:t>
            </a:r>
            <a:r>
              <a:rPr lang="en-US" altLang="ko-KR" sz="1000" b="1" dirty="0">
                <a:solidFill>
                  <a:schemeClr val="tx1"/>
                </a:solidFill>
              </a:rPr>
              <a:t>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수정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3734323" y="2776585"/>
            <a:ext cx="490231" cy="252000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</a:rPr>
              <a:t>글</a:t>
            </a:r>
            <a:r>
              <a:rPr lang="en-US" altLang="ko-KR" sz="1000" b="1" dirty="0">
                <a:solidFill>
                  <a:schemeClr val="tx1"/>
                </a:solidFill>
              </a:rPr>
              <a:t>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삭제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4750442" y="3556338"/>
            <a:ext cx="469717" cy="252000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b="1" dirty="0" err="1">
                <a:solidFill>
                  <a:schemeClr val="tx1"/>
                </a:solidFill>
              </a:rPr>
              <a:t>답변글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3739148" y="4690230"/>
            <a:ext cx="485408" cy="243672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</a:rPr>
              <a:t>글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삭제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3721736" y="4201044"/>
            <a:ext cx="613570" cy="288032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</a:rPr>
              <a:t>글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작성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3739681" y="5097638"/>
            <a:ext cx="564686" cy="252000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</a:rPr>
              <a:t>글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수정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4703177" y="5565862"/>
            <a:ext cx="504155" cy="252000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b="1" dirty="0" err="1">
                <a:solidFill>
                  <a:schemeClr val="tx1"/>
                </a:solidFill>
              </a:rPr>
              <a:t>답변글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3730103" y="5565862"/>
            <a:ext cx="536998" cy="252000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</a:rPr>
              <a:t>글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보기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937129" y="2392018"/>
            <a:ext cx="576000" cy="324000"/>
          </a:xfrm>
          <a:prstGeom prst="rect">
            <a:avLst/>
          </a:prstGeom>
          <a:solidFill>
            <a:srgbClr val="987C4D"/>
          </a:solidFill>
          <a:ln>
            <a:solidFill>
              <a:srgbClr val="987C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b="1" dirty="0"/>
              <a:t>로그인</a:t>
            </a:r>
            <a:r>
              <a:rPr lang="en-US" altLang="ko-KR" sz="1000" b="1" dirty="0"/>
              <a:t>/</a:t>
            </a:r>
          </a:p>
          <a:p>
            <a:pPr algn="ctr"/>
            <a:r>
              <a:rPr lang="ko-KR" altLang="en-US" sz="1000" b="1" dirty="0"/>
              <a:t>로그아웃</a:t>
            </a:r>
          </a:p>
        </p:txBody>
      </p:sp>
      <p:cxnSp>
        <p:nvCxnSpPr>
          <p:cNvPr id="41" name="직선 연결선 40"/>
          <p:cNvCxnSpPr>
            <a:stCxn id="5" idx="3"/>
            <a:endCxn id="39" idx="1"/>
          </p:cNvCxnSpPr>
          <p:nvPr/>
        </p:nvCxnSpPr>
        <p:spPr>
          <a:xfrm>
            <a:off x="728985" y="2554018"/>
            <a:ext cx="208144" cy="0"/>
          </a:xfrm>
          <a:prstGeom prst="line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꺾인 연결선 66"/>
          <p:cNvCxnSpPr>
            <a:stCxn id="12" idx="3"/>
            <a:endCxn id="23" idx="1"/>
          </p:cNvCxnSpPr>
          <p:nvPr/>
        </p:nvCxnSpPr>
        <p:spPr>
          <a:xfrm>
            <a:off x="3249106" y="1069938"/>
            <a:ext cx="464883" cy="340670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꺾인 연결선 68"/>
          <p:cNvCxnSpPr>
            <a:stCxn id="12" idx="3"/>
            <a:endCxn id="24" idx="1"/>
          </p:cNvCxnSpPr>
          <p:nvPr/>
        </p:nvCxnSpPr>
        <p:spPr>
          <a:xfrm flipV="1">
            <a:off x="3249106" y="838712"/>
            <a:ext cx="464883" cy="231226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꺾인 연결선 70"/>
          <p:cNvCxnSpPr>
            <a:stCxn id="12" idx="3"/>
            <a:endCxn id="18" idx="1"/>
          </p:cNvCxnSpPr>
          <p:nvPr/>
        </p:nvCxnSpPr>
        <p:spPr>
          <a:xfrm>
            <a:off x="3249106" y="1069938"/>
            <a:ext cx="457072" cy="53979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꺾인 연결선 72"/>
          <p:cNvCxnSpPr>
            <a:stCxn id="9" idx="3"/>
            <a:endCxn id="12" idx="1"/>
          </p:cNvCxnSpPr>
          <p:nvPr/>
        </p:nvCxnSpPr>
        <p:spPr>
          <a:xfrm flipV="1">
            <a:off x="2299160" y="1069938"/>
            <a:ext cx="390058" cy="1484081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꺾인 연결선 74"/>
          <p:cNvCxnSpPr>
            <a:stCxn id="9" idx="3"/>
            <a:endCxn id="13" idx="1"/>
          </p:cNvCxnSpPr>
          <p:nvPr/>
        </p:nvCxnSpPr>
        <p:spPr>
          <a:xfrm flipV="1">
            <a:off x="2299160" y="1883525"/>
            <a:ext cx="397312" cy="670494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꺾인 연결선 78"/>
          <p:cNvCxnSpPr>
            <a:stCxn id="9" idx="3"/>
            <a:endCxn id="11" idx="1"/>
          </p:cNvCxnSpPr>
          <p:nvPr/>
        </p:nvCxnSpPr>
        <p:spPr>
          <a:xfrm>
            <a:off x="2299160" y="2554019"/>
            <a:ext cx="397312" cy="120978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꺾인 연결선 82"/>
          <p:cNvCxnSpPr>
            <a:stCxn id="9" idx="3"/>
            <a:endCxn id="15" idx="1"/>
          </p:cNvCxnSpPr>
          <p:nvPr/>
        </p:nvCxnSpPr>
        <p:spPr>
          <a:xfrm>
            <a:off x="2299160" y="2554019"/>
            <a:ext cx="390058" cy="2256638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꺾인 연결선 84"/>
          <p:cNvCxnSpPr>
            <a:stCxn id="15" idx="3"/>
            <a:endCxn id="32" idx="1"/>
          </p:cNvCxnSpPr>
          <p:nvPr/>
        </p:nvCxnSpPr>
        <p:spPr>
          <a:xfrm>
            <a:off x="3121226" y="4810657"/>
            <a:ext cx="617922" cy="1409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꺾인 연결선 88"/>
          <p:cNvCxnSpPr>
            <a:stCxn id="36" idx="3"/>
            <a:endCxn id="35" idx="1"/>
          </p:cNvCxnSpPr>
          <p:nvPr/>
        </p:nvCxnSpPr>
        <p:spPr>
          <a:xfrm>
            <a:off x="4267101" y="5691862"/>
            <a:ext cx="436076" cy="12700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꺾인 연결선 90"/>
          <p:cNvCxnSpPr>
            <a:stCxn id="15" idx="3"/>
            <a:endCxn id="36" idx="1"/>
          </p:cNvCxnSpPr>
          <p:nvPr/>
        </p:nvCxnSpPr>
        <p:spPr>
          <a:xfrm>
            <a:off x="3121226" y="4810657"/>
            <a:ext cx="608877" cy="881205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꺾인 연결선 95"/>
          <p:cNvCxnSpPr>
            <a:stCxn id="33" idx="1"/>
            <a:endCxn id="15" idx="3"/>
          </p:cNvCxnSpPr>
          <p:nvPr/>
        </p:nvCxnSpPr>
        <p:spPr>
          <a:xfrm rot="10800000" flipV="1">
            <a:off x="3121226" y="4345059"/>
            <a:ext cx="600510" cy="465597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꺾인 연결선 97"/>
          <p:cNvCxnSpPr>
            <a:stCxn id="15" idx="3"/>
            <a:endCxn id="34" idx="1"/>
          </p:cNvCxnSpPr>
          <p:nvPr/>
        </p:nvCxnSpPr>
        <p:spPr>
          <a:xfrm>
            <a:off x="3121226" y="4810657"/>
            <a:ext cx="618455" cy="412981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꺾인 연결선 99"/>
          <p:cNvCxnSpPr>
            <a:stCxn id="11" idx="3"/>
            <a:endCxn id="21" idx="1"/>
          </p:cNvCxnSpPr>
          <p:nvPr/>
        </p:nvCxnSpPr>
        <p:spPr>
          <a:xfrm>
            <a:off x="3431297" y="2674997"/>
            <a:ext cx="303028" cy="1007341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꺾인 연결선 101"/>
          <p:cNvCxnSpPr>
            <a:stCxn id="11" idx="3"/>
            <a:endCxn id="17" idx="1"/>
          </p:cNvCxnSpPr>
          <p:nvPr/>
        </p:nvCxnSpPr>
        <p:spPr>
          <a:xfrm flipV="1">
            <a:off x="3431297" y="2480569"/>
            <a:ext cx="303028" cy="194428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꺾인 연결선 103"/>
          <p:cNvCxnSpPr>
            <a:stCxn id="11" idx="3"/>
            <a:endCxn id="29" idx="1"/>
          </p:cNvCxnSpPr>
          <p:nvPr/>
        </p:nvCxnSpPr>
        <p:spPr>
          <a:xfrm>
            <a:off x="3431297" y="2674997"/>
            <a:ext cx="303026" cy="227588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꺾인 연결선 105"/>
          <p:cNvCxnSpPr>
            <a:stCxn id="11" idx="3"/>
            <a:endCxn id="28" idx="1"/>
          </p:cNvCxnSpPr>
          <p:nvPr/>
        </p:nvCxnSpPr>
        <p:spPr>
          <a:xfrm>
            <a:off x="3431297" y="2674997"/>
            <a:ext cx="303028" cy="626840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꺾인 연결선 115"/>
          <p:cNvCxnSpPr>
            <a:stCxn id="13" idx="3"/>
            <a:endCxn id="25" idx="1"/>
          </p:cNvCxnSpPr>
          <p:nvPr/>
        </p:nvCxnSpPr>
        <p:spPr>
          <a:xfrm>
            <a:off x="3249106" y="1883525"/>
            <a:ext cx="464883" cy="780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꺾인 연결선 119"/>
          <p:cNvCxnSpPr>
            <a:stCxn id="21" idx="3"/>
            <a:endCxn id="30" idx="1"/>
          </p:cNvCxnSpPr>
          <p:nvPr/>
        </p:nvCxnSpPr>
        <p:spPr>
          <a:xfrm>
            <a:off x="4224556" y="3682338"/>
            <a:ext cx="525886" cy="12700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꺾인 연결선 121"/>
          <p:cNvCxnSpPr>
            <a:stCxn id="39" idx="0"/>
            <a:endCxn id="10" idx="0"/>
          </p:cNvCxnSpPr>
          <p:nvPr/>
        </p:nvCxnSpPr>
        <p:spPr>
          <a:xfrm rot="5400000" flipH="1" flipV="1">
            <a:off x="4226737" y="-2057668"/>
            <a:ext cx="1448079" cy="7451295"/>
          </a:xfrm>
          <a:prstGeom prst="bentConnector3">
            <a:avLst>
              <a:gd name="adj1" fmla="val 126208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꺾인 연결선 123"/>
          <p:cNvCxnSpPr>
            <a:stCxn id="39" idx="3"/>
            <a:endCxn id="9" idx="1"/>
          </p:cNvCxnSpPr>
          <p:nvPr/>
        </p:nvCxnSpPr>
        <p:spPr>
          <a:xfrm>
            <a:off x="1513129" y="2554018"/>
            <a:ext cx="210031" cy="1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5" name="직사각형 584"/>
          <p:cNvSpPr/>
          <p:nvPr/>
        </p:nvSpPr>
        <p:spPr>
          <a:xfrm>
            <a:off x="5918765" y="5798651"/>
            <a:ext cx="432008" cy="504000"/>
          </a:xfrm>
          <a:prstGeom prst="rect">
            <a:avLst/>
          </a:prstGeom>
          <a:solidFill>
            <a:srgbClr val="987C4D"/>
          </a:solidFill>
          <a:ln>
            <a:solidFill>
              <a:srgbClr val="987C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000" b="1" dirty="0" err="1" smtClean="0"/>
              <a:t>QnA</a:t>
            </a:r>
            <a:endParaRPr lang="ko-KR" altLang="en-US" sz="1000" b="1" dirty="0"/>
          </a:p>
        </p:txBody>
      </p:sp>
      <p:sp>
        <p:nvSpPr>
          <p:cNvPr id="587" name="직사각형 586"/>
          <p:cNvSpPr/>
          <p:nvPr/>
        </p:nvSpPr>
        <p:spPr>
          <a:xfrm>
            <a:off x="6944379" y="5557326"/>
            <a:ext cx="485408" cy="243672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</a:rPr>
              <a:t>글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삭제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588" name="직사각형 587"/>
          <p:cNvSpPr/>
          <p:nvPr/>
        </p:nvSpPr>
        <p:spPr>
          <a:xfrm>
            <a:off x="6921511" y="5142622"/>
            <a:ext cx="613570" cy="288032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</a:rPr>
              <a:t>글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작성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589" name="직사각형 588"/>
          <p:cNvSpPr/>
          <p:nvPr/>
        </p:nvSpPr>
        <p:spPr>
          <a:xfrm>
            <a:off x="6917621" y="5978255"/>
            <a:ext cx="564686" cy="252000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</a:rPr>
              <a:t>글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수정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591" name="직사각형 590"/>
          <p:cNvSpPr/>
          <p:nvPr/>
        </p:nvSpPr>
        <p:spPr>
          <a:xfrm>
            <a:off x="6918584" y="6381328"/>
            <a:ext cx="536998" cy="252000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</a:rPr>
              <a:t>글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보기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cxnSp>
        <p:nvCxnSpPr>
          <p:cNvPr id="592" name="꺾인 연결선 591"/>
          <p:cNvCxnSpPr>
            <a:stCxn id="585" idx="3"/>
            <a:endCxn id="587" idx="1"/>
          </p:cNvCxnSpPr>
          <p:nvPr/>
        </p:nvCxnSpPr>
        <p:spPr>
          <a:xfrm flipV="1">
            <a:off x="6350773" y="5679162"/>
            <a:ext cx="593606" cy="371489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5" name="꺾인 연결선 594"/>
          <p:cNvCxnSpPr>
            <a:stCxn id="585" idx="3"/>
            <a:endCxn id="591" idx="1"/>
          </p:cNvCxnSpPr>
          <p:nvPr/>
        </p:nvCxnSpPr>
        <p:spPr>
          <a:xfrm>
            <a:off x="6350773" y="6050651"/>
            <a:ext cx="567811" cy="456677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6" name="꺾인 연결선 595"/>
          <p:cNvCxnSpPr>
            <a:stCxn id="588" idx="1"/>
            <a:endCxn id="585" idx="3"/>
          </p:cNvCxnSpPr>
          <p:nvPr/>
        </p:nvCxnSpPr>
        <p:spPr>
          <a:xfrm rot="10800000" flipV="1">
            <a:off x="6350773" y="5286637"/>
            <a:ext cx="570738" cy="764013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7" name="꺾인 연결선 596"/>
          <p:cNvCxnSpPr>
            <a:stCxn id="585" idx="3"/>
            <a:endCxn id="589" idx="1"/>
          </p:cNvCxnSpPr>
          <p:nvPr/>
        </p:nvCxnSpPr>
        <p:spPr>
          <a:xfrm>
            <a:off x="6350773" y="6050651"/>
            <a:ext cx="566848" cy="53604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2" name="꺾인 연결선 601"/>
          <p:cNvCxnSpPr>
            <a:stCxn id="585" idx="1"/>
            <a:endCxn id="9" idx="2"/>
          </p:cNvCxnSpPr>
          <p:nvPr/>
        </p:nvCxnSpPr>
        <p:spPr>
          <a:xfrm rot="10800000">
            <a:off x="2011161" y="2716019"/>
            <a:ext cx="3907605" cy="3334632"/>
          </a:xfrm>
          <a:prstGeom prst="bentConnector2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0" name="직사각형 749"/>
          <p:cNvSpPr/>
          <p:nvPr/>
        </p:nvSpPr>
        <p:spPr>
          <a:xfrm>
            <a:off x="5835061" y="1830938"/>
            <a:ext cx="432008" cy="504000"/>
          </a:xfrm>
          <a:prstGeom prst="rect">
            <a:avLst/>
          </a:prstGeom>
          <a:solidFill>
            <a:srgbClr val="987C4D"/>
          </a:solidFill>
          <a:ln>
            <a:solidFill>
              <a:srgbClr val="987C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000" b="1" dirty="0" smtClean="0"/>
              <a:t>Error</a:t>
            </a:r>
          </a:p>
          <a:p>
            <a:pPr algn="ctr"/>
            <a:r>
              <a:rPr lang="ko-KR" altLang="en-US" sz="1000" b="1" dirty="0" smtClean="0"/>
              <a:t>게시</a:t>
            </a:r>
            <a:r>
              <a:rPr lang="ko-KR" altLang="en-US" sz="1000" b="1" dirty="0"/>
              <a:t>판</a:t>
            </a:r>
          </a:p>
        </p:txBody>
      </p:sp>
      <p:sp>
        <p:nvSpPr>
          <p:cNvPr id="752" name="직사각형 751"/>
          <p:cNvSpPr/>
          <p:nvPr/>
        </p:nvSpPr>
        <p:spPr>
          <a:xfrm>
            <a:off x="6860675" y="1589613"/>
            <a:ext cx="485408" cy="243672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</a:rPr>
              <a:t>글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삭제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753" name="직사각형 752"/>
          <p:cNvSpPr/>
          <p:nvPr/>
        </p:nvSpPr>
        <p:spPr>
          <a:xfrm>
            <a:off x="6837807" y="1174909"/>
            <a:ext cx="613570" cy="288032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</a:rPr>
              <a:t>글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작성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754" name="직사각형 753"/>
          <p:cNvSpPr/>
          <p:nvPr/>
        </p:nvSpPr>
        <p:spPr>
          <a:xfrm>
            <a:off x="6833917" y="2010542"/>
            <a:ext cx="564686" cy="252000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</a:rPr>
              <a:t>글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수정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755" name="직사각형 754"/>
          <p:cNvSpPr/>
          <p:nvPr/>
        </p:nvSpPr>
        <p:spPr>
          <a:xfrm>
            <a:off x="6834880" y="2413615"/>
            <a:ext cx="536998" cy="252000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</a:rPr>
              <a:t>글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보기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cxnSp>
        <p:nvCxnSpPr>
          <p:cNvPr id="756" name="꺾인 연결선 755"/>
          <p:cNvCxnSpPr>
            <a:stCxn id="750" idx="3"/>
            <a:endCxn id="752" idx="1"/>
          </p:cNvCxnSpPr>
          <p:nvPr/>
        </p:nvCxnSpPr>
        <p:spPr>
          <a:xfrm flipV="1">
            <a:off x="6267069" y="1711449"/>
            <a:ext cx="593606" cy="371489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8" name="꺾인 연결선 757"/>
          <p:cNvCxnSpPr>
            <a:stCxn id="750" idx="3"/>
            <a:endCxn id="755" idx="1"/>
          </p:cNvCxnSpPr>
          <p:nvPr/>
        </p:nvCxnSpPr>
        <p:spPr>
          <a:xfrm>
            <a:off x="6267069" y="2082938"/>
            <a:ext cx="567811" cy="456677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9" name="꺾인 연결선 758"/>
          <p:cNvCxnSpPr>
            <a:stCxn id="753" idx="1"/>
            <a:endCxn id="750" idx="3"/>
          </p:cNvCxnSpPr>
          <p:nvPr/>
        </p:nvCxnSpPr>
        <p:spPr>
          <a:xfrm rot="10800000" flipV="1">
            <a:off x="6267069" y="1318924"/>
            <a:ext cx="570738" cy="764013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0" name="꺾인 연결선 759"/>
          <p:cNvCxnSpPr>
            <a:stCxn id="750" idx="3"/>
            <a:endCxn id="754" idx="1"/>
          </p:cNvCxnSpPr>
          <p:nvPr/>
        </p:nvCxnSpPr>
        <p:spPr>
          <a:xfrm>
            <a:off x="6267069" y="2082938"/>
            <a:ext cx="566848" cy="53604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7" name="꺾인 연결선 766"/>
          <p:cNvCxnSpPr>
            <a:stCxn id="750" idx="0"/>
            <a:endCxn id="9" idx="0"/>
          </p:cNvCxnSpPr>
          <p:nvPr/>
        </p:nvCxnSpPr>
        <p:spPr>
          <a:xfrm rot="16200000" flipH="1" flipV="1">
            <a:off x="3750572" y="91525"/>
            <a:ext cx="561081" cy="4039905"/>
          </a:xfrm>
          <a:prstGeom prst="bentConnector3">
            <a:avLst>
              <a:gd name="adj1" fmla="val -206879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3185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74B11-60DB-405B-8211-256C6E064270}" type="slidenum">
              <a:rPr lang="ko-KR" altLang="en-US" smtClean="0"/>
              <a:pPr/>
              <a:t>8</a:t>
            </a:fld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23527" y="107340"/>
            <a:ext cx="2937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756B5F"/>
                </a:solidFill>
              </a:rPr>
              <a:t>3.  </a:t>
            </a:r>
            <a:r>
              <a:rPr lang="ko-KR" altLang="en-US" b="1" dirty="0">
                <a:solidFill>
                  <a:srgbClr val="756B5F"/>
                </a:solidFill>
              </a:rPr>
              <a:t>작업분할구조도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555775" y="153506"/>
            <a:ext cx="16561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756B5F"/>
                </a:solidFill>
              </a:rPr>
              <a:t>(</a:t>
            </a:r>
            <a:r>
              <a:rPr lang="ko-KR" altLang="en-US" sz="1200" b="1" dirty="0">
                <a:solidFill>
                  <a:srgbClr val="756B5F"/>
                </a:solidFill>
              </a:rPr>
              <a:t>관리자 모드 측 </a:t>
            </a:r>
            <a:r>
              <a:rPr lang="en-US" altLang="ko-KR" sz="1200" b="1" dirty="0">
                <a:solidFill>
                  <a:srgbClr val="756B5F"/>
                </a:solidFill>
              </a:rPr>
              <a:t>WBS)</a:t>
            </a:r>
            <a:endParaRPr lang="ko-KR" altLang="en-US" sz="1200" b="1" dirty="0">
              <a:solidFill>
                <a:srgbClr val="756B5F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8172400" y="2924493"/>
            <a:ext cx="792128" cy="324000"/>
          </a:xfrm>
          <a:prstGeom prst="rect">
            <a:avLst/>
          </a:prstGeom>
          <a:solidFill>
            <a:srgbClr val="987C4D"/>
          </a:solidFill>
          <a:ln>
            <a:solidFill>
              <a:srgbClr val="987C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b="1" dirty="0" err="1" smtClean="0"/>
              <a:t>프로젝트명</a:t>
            </a:r>
            <a:endParaRPr lang="ko-KR" altLang="en-US" sz="1000" b="1" dirty="0"/>
          </a:p>
        </p:txBody>
      </p:sp>
      <p:sp>
        <p:nvSpPr>
          <p:cNvPr id="9" name="직사각형 8"/>
          <p:cNvSpPr/>
          <p:nvPr/>
        </p:nvSpPr>
        <p:spPr>
          <a:xfrm>
            <a:off x="59328" y="1052736"/>
            <a:ext cx="576000" cy="324000"/>
          </a:xfrm>
          <a:prstGeom prst="rect">
            <a:avLst/>
          </a:prstGeom>
          <a:solidFill>
            <a:srgbClr val="987C4D"/>
          </a:solidFill>
          <a:ln>
            <a:solidFill>
              <a:srgbClr val="987C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b="1" dirty="0"/>
              <a:t>이용자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6607149" y="2924494"/>
            <a:ext cx="576000" cy="324000"/>
          </a:xfrm>
          <a:prstGeom prst="rect">
            <a:avLst/>
          </a:prstGeom>
          <a:solidFill>
            <a:srgbClr val="987C4D"/>
          </a:solidFill>
          <a:ln>
            <a:solidFill>
              <a:srgbClr val="987C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b="1" dirty="0"/>
              <a:t>관리자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5306500" y="4395410"/>
            <a:ext cx="790556" cy="212385"/>
          </a:xfrm>
          <a:prstGeom prst="rect">
            <a:avLst/>
          </a:prstGeom>
          <a:solidFill>
            <a:srgbClr val="987C4D"/>
          </a:solidFill>
          <a:ln>
            <a:solidFill>
              <a:srgbClr val="987C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b="1" dirty="0"/>
              <a:t>공지사항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5306298" y="1161147"/>
            <a:ext cx="790556" cy="252001"/>
          </a:xfrm>
          <a:prstGeom prst="rect">
            <a:avLst/>
          </a:prstGeom>
          <a:solidFill>
            <a:srgbClr val="987C4D"/>
          </a:solidFill>
          <a:ln>
            <a:solidFill>
              <a:srgbClr val="987C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b="1" dirty="0" smtClean="0"/>
              <a:t>관리자 관리</a:t>
            </a:r>
            <a:endParaRPr lang="ko-KR" altLang="en-US" sz="1000" b="1" dirty="0"/>
          </a:p>
        </p:txBody>
      </p:sp>
      <p:sp>
        <p:nvSpPr>
          <p:cNvPr id="13" name="직사각형 12"/>
          <p:cNvSpPr/>
          <p:nvPr/>
        </p:nvSpPr>
        <p:spPr>
          <a:xfrm>
            <a:off x="5306098" y="2033098"/>
            <a:ext cx="790556" cy="261715"/>
          </a:xfrm>
          <a:prstGeom prst="rect">
            <a:avLst/>
          </a:prstGeom>
          <a:solidFill>
            <a:srgbClr val="987C4D"/>
          </a:solidFill>
          <a:ln>
            <a:solidFill>
              <a:srgbClr val="987C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b="1" dirty="0" smtClean="0"/>
              <a:t>회원관리</a:t>
            </a:r>
            <a:endParaRPr lang="ko-KR" altLang="en-US" sz="1000" b="1" dirty="0"/>
          </a:p>
        </p:txBody>
      </p:sp>
      <p:sp>
        <p:nvSpPr>
          <p:cNvPr id="17" name="직사각형 16"/>
          <p:cNvSpPr/>
          <p:nvPr/>
        </p:nvSpPr>
        <p:spPr>
          <a:xfrm>
            <a:off x="4158013" y="4249604"/>
            <a:ext cx="509657" cy="252000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b="1" dirty="0" err="1">
                <a:solidFill>
                  <a:schemeClr val="tx1"/>
                </a:solidFill>
              </a:rPr>
              <a:t>글작성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157810" y="937980"/>
            <a:ext cx="787570" cy="239314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</a:rPr>
              <a:t>관리자 삭제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4157810" y="2207710"/>
            <a:ext cx="683684" cy="270388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</a:rPr>
              <a:t>회원탈퇴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4158013" y="5533578"/>
            <a:ext cx="509659" cy="252000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b="1" dirty="0" err="1">
                <a:solidFill>
                  <a:schemeClr val="tx1"/>
                </a:solidFill>
              </a:rPr>
              <a:t>글보기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4157810" y="1331072"/>
            <a:ext cx="787569" cy="252000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b="1" smtClean="0">
                <a:solidFill>
                  <a:schemeClr val="tx1"/>
                </a:solidFill>
              </a:rPr>
              <a:t>관리자 삭제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4157810" y="1798563"/>
            <a:ext cx="683684" cy="224148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</a:rPr>
              <a:t>회원보</a:t>
            </a:r>
            <a:r>
              <a:rPr lang="ko-KR" altLang="en-US" sz="1000" b="1" dirty="0">
                <a:solidFill>
                  <a:schemeClr val="tx1"/>
                </a:solidFill>
              </a:rPr>
              <a:t>기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4158013" y="4701034"/>
            <a:ext cx="494193" cy="286460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b="1" dirty="0" err="1">
                <a:solidFill>
                  <a:schemeClr val="tx1"/>
                </a:solidFill>
              </a:rPr>
              <a:t>글수정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4150280" y="5132141"/>
            <a:ext cx="509657" cy="252000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b="1" dirty="0" err="1" smtClean="0">
                <a:solidFill>
                  <a:schemeClr val="tx1"/>
                </a:solidFill>
              </a:rPr>
              <a:t>글삭제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7416820" y="2919358"/>
            <a:ext cx="576000" cy="324000"/>
          </a:xfrm>
          <a:prstGeom prst="rect">
            <a:avLst/>
          </a:prstGeom>
          <a:solidFill>
            <a:srgbClr val="987C4D"/>
          </a:solidFill>
          <a:ln>
            <a:solidFill>
              <a:srgbClr val="987C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b="1" dirty="0"/>
              <a:t>로그인</a:t>
            </a:r>
            <a:r>
              <a:rPr lang="en-US" altLang="ko-KR" sz="1000" b="1" dirty="0"/>
              <a:t>/</a:t>
            </a:r>
          </a:p>
          <a:p>
            <a:pPr algn="ctr"/>
            <a:r>
              <a:rPr lang="ko-KR" altLang="en-US" sz="1000" b="1" dirty="0"/>
              <a:t>로그아웃</a:t>
            </a:r>
          </a:p>
        </p:txBody>
      </p:sp>
      <p:cxnSp>
        <p:nvCxnSpPr>
          <p:cNvPr id="41" name="직선 연결선 40"/>
          <p:cNvCxnSpPr>
            <a:stCxn id="5" idx="1"/>
            <a:endCxn id="39" idx="3"/>
          </p:cNvCxnSpPr>
          <p:nvPr/>
        </p:nvCxnSpPr>
        <p:spPr>
          <a:xfrm flipH="1" flipV="1">
            <a:off x="7992820" y="3081358"/>
            <a:ext cx="179580" cy="5135"/>
          </a:xfrm>
          <a:prstGeom prst="line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꺾인 연결선 66"/>
          <p:cNvCxnSpPr>
            <a:stCxn id="12" idx="1"/>
            <a:endCxn id="23" idx="3"/>
          </p:cNvCxnSpPr>
          <p:nvPr/>
        </p:nvCxnSpPr>
        <p:spPr>
          <a:xfrm rot="10800000" flipV="1">
            <a:off x="4945380" y="1287148"/>
            <a:ext cx="360919" cy="169924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꺾인 연결선 70"/>
          <p:cNvCxnSpPr>
            <a:stCxn id="12" idx="1"/>
            <a:endCxn id="18" idx="3"/>
          </p:cNvCxnSpPr>
          <p:nvPr/>
        </p:nvCxnSpPr>
        <p:spPr>
          <a:xfrm rot="10800000">
            <a:off x="4945380" y="1057638"/>
            <a:ext cx="360918" cy="229511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꺾인 연결선 72"/>
          <p:cNvCxnSpPr>
            <a:stCxn id="10" idx="1"/>
            <a:endCxn id="12" idx="3"/>
          </p:cNvCxnSpPr>
          <p:nvPr/>
        </p:nvCxnSpPr>
        <p:spPr>
          <a:xfrm rot="10800000">
            <a:off x="6096855" y="1287148"/>
            <a:ext cx="510295" cy="1799346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꺾인 연결선 74"/>
          <p:cNvCxnSpPr>
            <a:stCxn id="10" idx="1"/>
            <a:endCxn id="13" idx="3"/>
          </p:cNvCxnSpPr>
          <p:nvPr/>
        </p:nvCxnSpPr>
        <p:spPr>
          <a:xfrm rot="10800000">
            <a:off x="6096655" y="2163956"/>
            <a:ext cx="510495" cy="922538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꺾인 연결선 78"/>
          <p:cNvCxnSpPr>
            <a:stCxn id="10" idx="1"/>
            <a:endCxn id="11" idx="3"/>
          </p:cNvCxnSpPr>
          <p:nvPr/>
        </p:nvCxnSpPr>
        <p:spPr>
          <a:xfrm rot="10800000" flipV="1">
            <a:off x="6097057" y="3086493"/>
            <a:ext cx="510093" cy="1415109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꺾인 연결선 99"/>
          <p:cNvCxnSpPr>
            <a:stCxn id="11" idx="1"/>
            <a:endCxn id="21" idx="3"/>
          </p:cNvCxnSpPr>
          <p:nvPr/>
        </p:nvCxnSpPr>
        <p:spPr>
          <a:xfrm rot="10800000" flipV="1">
            <a:off x="4667672" y="4501602"/>
            <a:ext cx="638828" cy="1157975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꺾인 연결선 101"/>
          <p:cNvCxnSpPr>
            <a:stCxn id="11" idx="1"/>
            <a:endCxn id="17" idx="3"/>
          </p:cNvCxnSpPr>
          <p:nvPr/>
        </p:nvCxnSpPr>
        <p:spPr>
          <a:xfrm rot="10800000">
            <a:off x="4667670" y="4375605"/>
            <a:ext cx="638830" cy="125999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꺾인 연결선 103"/>
          <p:cNvCxnSpPr>
            <a:stCxn id="11" idx="1"/>
            <a:endCxn id="29" idx="3"/>
          </p:cNvCxnSpPr>
          <p:nvPr/>
        </p:nvCxnSpPr>
        <p:spPr>
          <a:xfrm rot="10800000" flipV="1">
            <a:off x="4659938" y="4501603"/>
            <a:ext cx="646563" cy="756538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꺾인 연결선 105"/>
          <p:cNvCxnSpPr>
            <a:stCxn id="11" idx="1"/>
            <a:endCxn id="28" idx="3"/>
          </p:cNvCxnSpPr>
          <p:nvPr/>
        </p:nvCxnSpPr>
        <p:spPr>
          <a:xfrm rot="10800000" flipV="1">
            <a:off x="4652206" y="4501602"/>
            <a:ext cx="654294" cy="342661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꺾인 연결선 115"/>
          <p:cNvCxnSpPr>
            <a:stCxn id="13" idx="1"/>
            <a:endCxn id="25" idx="3"/>
          </p:cNvCxnSpPr>
          <p:nvPr/>
        </p:nvCxnSpPr>
        <p:spPr>
          <a:xfrm rot="10800000">
            <a:off x="4841494" y="1910638"/>
            <a:ext cx="464604" cy="253319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꺾인 연결선 117"/>
          <p:cNvCxnSpPr>
            <a:stCxn id="13" idx="1"/>
            <a:endCxn id="19" idx="3"/>
          </p:cNvCxnSpPr>
          <p:nvPr/>
        </p:nvCxnSpPr>
        <p:spPr>
          <a:xfrm rot="10800000" flipV="1">
            <a:off x="4841494" y="2163956"/>
            <a:ext cx="464604" cy="178948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꺾인 연결선 121"/>
          <p:cNvCxnSpPr>
            <a:stCxn id="39" idx="1"/>
            <a:endCxn id="10" idx="3"/>
          </p:cNvCxnSpPr>
          <p:nvPr/>
        </p:nvCxnSpPr>
        <p:spPr>
          <a:xfrm rot="10800000" flipV="1">
            <a:off x="7183150" y="3081358"/>
            <a:ext cx="233671" cy="5136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꺾인 연결선 123"/>
          <p:cNvCxnSpPr>
            <a:stCxn id="39" idx="0"/>
            <a:endCxn id="9" idx="0"/>
          </p:cNvCxnSpPr>
          <p:nvPr/>
        </p:nvCxnSpPr>
        <p:spPr>
          <a:xfrm rot="16200000" flipV="1">
            <a:off x="3092763" y="-1692699"/>
            <a:ext cx="1866622" cy="7357492"/>
          </a:xfrm>
          <a:prstGeom prst="bentConnector3">
            <a:avLst>
              <a:gd name="adj1" fmla="val 125088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직사각형 162"/>
          <p:cNvSpPr/>
          <p:nvPr/>
        </p:nvSpPr>
        <p:spPr>
          <a:xfrm>
            <a:off x="1475257" y="5049185"/>
            <a:ext cx="805720" cy="288032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b="1" dirty="0" err="1" smtClean="0">
                <a:solidFill>
                  <a:schemeClr val="tx1"/>
                </a:solidFill>
              </a:rPr>
              <a:t>답변글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작성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164" name="직사각형 163"/>
          <p:cNvSpPr/>
          <p:nvPr/>
        </p:nvSpPr>
        <p:spPr>
          <a:xfrm>
            <a:off x="1475257" y="5464943"/>
            <a:ext cx="809610" cy="252000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b="1" dirty="0" err="1" smtClean="0">
                <a:solidFill>
                  <a:schemeClr val="tx1"/>
                </a:solidFill>
              </a:rPr>
              <a:t>답변글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수정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165" name="직사각형 164"/>
          <p:cNvSpPr/>
          <p:nvPr/>
        </p:nvSpPr>
        <p:spPr>
          <a:xfrm>
            <a:off x="1475257" y="5834863"/>
            <a:ext cx="809610" cy="252000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</a:rPr>
              <a:t>글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보기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cxnSp>
        <p:nvCxnSpPr>
          <p:cNvPr id="168" name="꺾인 연결선 167"/>
          <p:cNvCxnSpPr>
            <a:stCxn id="418" idx="1"/>
            <a:endCxn id="165" idx="3"/>
          </p:cNvCxnSpPr>
          <p:nvPr/>
        </p:nvCxnSpPr>
        <p:spPr>
          <a:xfrm rot="10800000" flipV="1">
            <a:off x="2284868" y="5360567"/>
            <a:ext cx="760389" cy="600296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꺾인 연결선 168"/>
          <p:cNvCxnSpPr>
            <a:stCxn id="163" idx="3"/>
            <a:endCxn id="418" idx="1"/>
          </p:cNvCxnSpPr>
          <p:nvPr/>
        </p:nvCxnSpPr>
        <p:spPr>
          <a:xfrm>
            <a:off x="2280977" y="5193201"/>
            <a:ext cx="764279" cy="167366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꺾인 연결선 169"/>
          <p:cNvCxnSpPr>
            <a:stCxn id="418" idx="1"/>
            <a:endCxn id="164" idx="3"/>
          </p:cNvCxnSpPr>
          <p:nvPr/>
        </p:nvCxnSpPr>
        <p:spPr>
          <a:xfrm rot="10800000" flipV="1">
            <a:off x="2284868" y="5360567"/>
            <a:ext cx="760389" cy="230376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직사각형 170"/>
          <p:cNvSpPr/>
          <p:nvPr/>
        </p:nvSpPr>
        <p:spPr>
          <a:xfrm>
            <a:off x="3045258" y="3171634"/>
            <a:ext cx="432008" cy="504000"/>
          </a:xfrm>
          <a:prstGeom prst="rect">
            <a:avLst/>
          </a:prstGeom>
          <a:solidFill>
            <a:srgbClr val="987C4D"/>
          </a:solidFill>
          <a:ln>
            <a:solidFill>
              <a:srgbClr val="987C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000" b="1" dirty="0" smtClean="0"/>
              <a:t>Error</a:t>
            </a:r>
          </a:p>
          <a:p>
            <a:pPr algn="ctr"/>
            <a:r>
              <a:rPr lang="ko-KR" altLang="en-US" sz="1000" b="1" dirty="0" smtClean="0"/>
              <a:t>게시</a:t>
            </a:r>
            <a:r>
              <a:rPr lang="ko-KR" altLang="en-US" sz="1000" b="1" dirty="0"/>
              <a:t>판</a:t>
            </a:r>
          </a:p>
        </p:txBody>
      </p:sp>
      <p:sp>
        <p:nvSpPr>
          <p:cNvPr id="173" name="직사각형 172"/>
          <p:cNvSpPr/>
          <p:nvPr/>
        </p:nvSpPr>
        <p:spPr>
          <a:xfrm>
            <a:off x="1475258" y="4198272"/>
            <a:ext cx="795284" cy="243672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b="1" smtClean="0">
                <a:solidFill>
                  <a:schemeClr val="tx1"/>
                </a:solidFill>
              </a:rPr>
              <a:t>답변글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삭제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174" name="직사각형 173"/>
          <p:cNvSpPr/>
          <p:nvPr/>
        </p:nvSpPr>
        <p:spPr>
          <a:xfrm>
            <a:off x="1475257" y="2984268"/>
            <a:ext cx="794758" cy="270480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b="1" dirty="0" err="1" smtClean="0">
                <a:solidFill>
                  <a:schemeClr val="tx1"/>
                </a:solidFill>
              </a:rPr>
              <a:t>답변글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작성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175" name="직사각형 174"/>
          <p:cNvSpPr/>
          <p:nvPr/>
        </p:nvSpPr>
        <p:spPr>
          <a:xfrm>
            <a:off x="1475257" y="3420089"/>
            <a:ext cx="795285" cy="252000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b="1" dirty="0" err="1" smtClean="0">
                <a:solidFill>
                  <a:schemeClr val="tx1"/>
                </a:solidFill>
              </a:rPr>
              <a:t>답변글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수정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176" name="직사각형 175"/>
          <p:cNvSpPr/>
          <p:nvPr/>
        </p:nvSpPr>
        <p:spPr>
          <a:xfrm>
            <a:off x="1475258" y="3833073"/>
            <a:ext cx="809612" cy="252000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b="1" dirty="0" err="1" smtClean="0">
                <a:solidFill>
                  <a:schemeClr val="tx1"/>
                </a:solidFill>
              </a:rPr>
              <a:t>답변글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보기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cxnSp>
        <p:nvCxnSpPr>
          <p:cNvPr id="177" name="꺾인 연결선 176"/>
          <p:cNvCxnSpPr>
            <a:stCxn id="171" idx="1"/>
            <a:endCxn id="173" idx="3"/>
          </p:cNvCxnSpPr>
          <p:nvPr/>
        </p:nvCxnSpPr>
        <p:spPr>
          <a:xfrm rot="10800000" flipV="1">
            <a:off x="2270542" y="3423634"/>
            <a:ext cx="774716" cy="896474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꺾인 연결선 178"/>
          <p:cNvCxnSpPr>
            <a:stCxn id="171" idx="1"/>
            <a:endCxn id="176" idx="3"/>
          </p:cNvCxnSpPr>
          <p:nvPr/>
        </p:nvCxnSpPr>
        <p:spPr>
          <a:xfrm rot="10800000" flipV="1">
            <a:off x="2284870" y="3423633"/>
            <a:ext cx="760388" cy="535439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꺾인 연결선 179"/>
          <p:cNvCxnSpPr>
            <a:stCxn id="174" idx="3"/>
            <a:endCxn id="171" idx="1"/>
          </p:cNvCxnSpPr>
          <p:nvPr/>
        </p:nvCxnSpPr>
        <p:spPr>
          <a:xfrm>
            <a:off x="2270015" y="3119508"/>
            <a:ext cx="775243" cy="304126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꺾인 연결선 180"/>
          <p:cNvCxnSpPr>
            <a:stCxn id="171" idx="1"/>
            <a:endCxn id="175" idx="3"/>
          </p:cNvCxnSpPr>
          <p:nvPr/>
        </p:nvCxnSpPr>
        <p:spPr>
          <a:xfrm rot="10800000" flipV="1">
            <a:off x="2270542" y="3423633"/>
            <a:ext cx="774716" cy="122455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8" name="직사각형 417"/>
          <p:cNvSpPr/>
          <p:nvPr/>
        </p:nvSpPr>
        <p:spPr>
          <a:xfrm>
            <a:off x="3045256" y="5200500"/>
            <a:ext cx="432008" cy="320133"/>
          </a:xfrm>
          <a:prstGeom prst="rect">
            <a:avLst/>
          </a:prstGeom>
          <a:solidFill>
            <a:srgbClr val="987C4D"/>
          </a:solidFill>
          <a:ln>
            <a:solidFill>
              <a:srgbClr val="987C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000" b="1" dirty="0" err="1" smtClean="0"/>
              <a:t>QnA</a:t>
            </a:r>
            <a:endParaRPr lang="ko-KR" altLang="en-US" sz="1000" b="1" dirty="0"/>
          </a:p>
        </p:txBody>
      </p:sp>
      <p:cxnSp>
        <p:nvCxnSpPr>
          <p:cNvPr id="465" name="꺾인 연결선 464"/>
          <p:cNvCxnSpPr>
            <a:stCxn id="10" idx="2"/>
            <a:endCxn id="418" idx="2"/>
          </p:cNvCxnSpPr>
          <p:nvPr/>
        </p:nvCxnSpPr>
        <p:spPr>
          <a:xfrm rot="5400000">
            <a:off x="3942136" y="2567619"/>
            <a:ext cx="2272139" cy="3633889"/>
          </a:xfrm>
          <a:prstGeom prst="bentConnector3">
            <a:avLst>
              <a:gd name="adj1" fmla="val 129206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4" name="직사각형 473"/>
          <p:cNvSpPr/>
          <p:nvPr/>
        </p:nvSpPr>
        <p:spPr>
          <a:xfrm>
            <a:off x="2686710" y="1008948"/>
            <a:ext cx="790556" cy="212385"/>
          </a:xfrm>
          <a:prstGeom prst="rect">
            <a:avLst/>
          </a:prstGeom>
          <a:solidFill>
            <a:srgbClr val="987C4D"/>
          </a:solidFill>
          <a:ln>
            <a:solidFill>
              <a:srgbClr val="987C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b="1" dirty="0" smtClean="0"/>
              <a:t>업데이</a:t>
            </a:r>
            <a:r>
              <a:rPr lang="ko-KR" altLang="en-US" sz="1000" b="1" dirty="0"/>
              <a:t>트</a:t>
            </a:r>
          </a:p>
        </p:txBody>
      </p:sp>
      <p:sp>
        <p:nvSpPr>
          <p:cNvPr id="475" name="직사각형 474"/>
          <p:cNvSpPr/>
          <p:nvPr/>
        </p:nvSpPr>
        <p:spPr>
          <a:xfrm>
            <a:off x="1760884" y="844250"/>
            <a:ext cx="509657" cy="252000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b="1" dirty="0" err="1">
                <a:solidFill>
                  <a:schemeClr val="tx1"/>
                </a:solidFill>
              </a:rPr>
              <a:t>글작성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476" name="직사각형 475"/>
          <p:cNvSpPr/>
          <p:nvPr/>
        </p:nvSpPr>
        <p:spPr>
          <a:xfrm>
            <a:off x="1760884" y="2128224"/>
            <a:ext cx="509659" cy="252000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b="1" dirty="0" err="1">
                <a:solidFill>
                  <a:schemeClr val="tx1"/>
                </a:solidFill>
              </a:rPr>
              <a:t>글보기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477" name="직사각형 476"/>
          <p:cNvSpPr/>
          <p:nvPr/>
        </p:nvSpPr>
        <p:spPr>
          <a:xfrm>
            <a:off x="1760884" y="1295680"/>
            <a:ext cx="494193" cy="286460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b="1" dirty="0" err="1">
                <a:solidFill>
                  <a:schemeClr val="tx1"/>
                </a:solidFill>
              </a:rPr>
              <a:t>글수정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478" name="직사각형 477"/>
          <p:cNvSpPr/>
          <p:nvPr/>
        </p:nvSpPr>
        <p:spPr>
          <a:xfrm>
            <a:off x="1753151" y="1726787"/>
            <a:ext cx="509657" cy="252000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b="1" dirty="0" err="1" smtClean="0">
                <a:solidFill>
                  <a:schemeClr val="tx1"/>
                </a:solidFill>
              </a:rPr>
              <a:t>글삭제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cxnSp>
        <p:nvCxnSpPr>
          <p:cNvPr id="479" name="꺾인 연결선 478"/>
          <p:cNvCxnSpPr>
            <a:stCxn id="474" idx="1"/>
            <a:endCxn id="476" idx="3"/>
          </p:cNvCxnSpPr>
          <p:nvPr/>
        </p:nvCxnSpPr>
        <p:spPr>
          <a:xfrm rot="10800000" flipV="1">
            <a:off x="2270544" y="1115140"/>
            <a:ext cx="416167" cy="1139083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0" name="꺾인 연결선 479"/>
          <p:cNvCxnSpPr>
            <a:stCxn id="474" idx="1"/>
            <a:endCxn id="475" idx="3"/>
          </p:cNvCxnSpPr>
          <p:nvPr/>
        </p:nvCxnSpPr>
        <p:spPr>
          <a:xfrm rot="10800000">
            <a:off x="2270542" y="970251"/>
            <a:ext cx="416169" cy="144891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1" name="꺾인 연결선 480"/>
          <p:cNvCxnSpPr>
            <a:stCxn id="474" idx="1"/>
            <a:endCxn id="478" idx="3"/>
          </p:cNvCxnSpPr>
          <p:nvPr/>
        </p:nvCxnSpPr>
        <p:spPr>
          <a:xfrm rot="10800000" flipV="1">
            <a:off x="2262808" y="1115141"/>
            <a:ext cx="423902" cy="737646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2" name="꺾인 연결선 481"/>
          <p:cNvCxnSpPr>
            <a:stCxn id="474" idx="1"/>
            <a:endCxn id="477" idx="3"/>
          </p:cNvCxnSpPr>
          <p:nvPr/>
        </p:nvCxnSpPr>
        <p:spPr>
          <a:xfrm rot="10800000" flipV="1">
            <a:off x="2255078" y="1115140"/>
            <a:ext cx="431633" cy="323769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9" name="꺾인 연결선 488"/>
          <p:cNvCxnSpPr>
            <a:stCxn id="474" idx="0"/>
            <a:endCxn id="10" idx="0"/>
          </p:cNvCxnSpPr>
          <p:nvPr/>
        </p:nvCxnSpPr>
        <p:spPr>
          <a:xfrm rot="16200000" flipH="1">
            <a:off x="4030795" y="60141"/>
            <a:ext cx="1915546" cy="3813161"/>
          </a:xfrm>
          <a:prstGeom prst="bentConnector3">
            <a:avLst>
              <a:gd name="adj1" fmla="val -11934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1" name="직사각형 500"/>
          <p:cNvSpPr/>
          <p:nvPr/>
        </p:nvSpPr>
        <p:spPr>
          <a:xfrm>
            <a:off x="5306098" y="2924494"/>
            <a:ext cx="790556" cy="256016"/>
          </a:xfrm>
          <a:prstGeom prst="rect">
            <a:avLst/>
          </a:prstGeom>
          <a:solidFill>
            <a:srgbClr val="987C4D"/>
          </a:solidFill>
          <a:ln>
            <a:solidFill>
              <a:srgbClr val="987C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b="1" dirty="0" smtClean="0"/>
              <a:t>자유게시</a:t>
            </a:r>
            <a:r>
              <a:rPr lang="ko-KR" altLang="en-US" sz="1000" b="1" dirty="0"/>
              <a:t>판</a:t>
            </a:r>
          </a:p>
        </p:txBody>
      </p:sp>
      <p:sp>
        <p:nvSpPr>
          <p:cNvPr id="502" name="직사각형 501"/>
          <p:cNvSpPr/>
          <p:nvPr/>
        </p:nvSpPr>
        <p:spPr>
          <a:xfrm>
            <a:off x="4158013" y="2928510"/>
            <a:ext cx="768560" cy="252000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b="1" dirty="0" err="1" smtClean="0">
                <a:solidFill>
                  <a:schemeClr val="tx1"/>
                </a:solidFill>
              </a:rPr>
              <a:t>게시글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 삭제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cxnSp>
        <p:nvCxnSpPr>
          <p:cNvPr id="503" name="꺾인 연결선 502"/>
          <p:cNvCxnSpPr>
            <a:stCxn id="502" idx="3"/>
            <a:endCxn id="501" idx="1"/>
          </p:cNvCxnSpPr>
          <p:nvPr/>
        </p:nvCxnSpPr>
        <p:spPr>
          <a:xfrm flipV="1">
            <a:off x="4926573" y="3052502"/>
            <a:ext cx="379525" cy="2008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4" name="직사각형 503"/>
          <p:cNvSpPr/>
          <p:nvPr/>
        </p:nvSpPr>
        <p:spPr>
          <a:xfrm>
            <a:off x="5306098" y="3646946"/>
            <a:ext cx="790556" cy="256016"/>
          </a:xfrm>
          <a:prstGeom prst="rect">
            <a:avLst/>
          </a:prstGeom>
          <a:solidFill>
            <a:srgbClr val="987C4D"/>
          </a:solidFill>
          <a:ln>
            <a:solidFill>
              <a:srgbClr val="987C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b="1" dirty="0" smtClean="0"/>
              <a:t>갤러리게시</a:t>
            </a:r>
            <a:r>
              <a:rPr lang="ko-KR" altLang="en-US" sz="1000" b="1" dirty="0"/>
              <a:t>판</a:t>
            </a:r>
          </a:p>
        </p:txBody>
      </p:sp>
      <p:sp>
        <p:nvSpPr>
          <p:cNvPr id="505" name="직사각형 504"/>
          <p:cNvSpPr/>
          <p:nvPr/>
        </p:nvSpPr>
        <p:spPr>
          <a:xfrm>
            <a:off x="4157812" y="3650962"/>
            <a:ext cx="768560" cy="252000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b="1" dirty="0" err="1" smtClean="0">
                <a:solidFill>
                  <a:schemeClr val="tx1"/>
                </a:solidFill>
              </a:rPr>
              <a:t>게시글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 삭제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cxnSp>
        <p:nvCxnSpPr>
          <p:cNvPr id="506" name="꺾인 연결선 505"/>
          <p:cNvCxnSpPr>
            <a:stCxn id="505" idx="3"/>
            <a:endCxn id="504" idx="1"/>
          </p:cNvCxnSpPr>
          <p:nvPr/>
        </p:nvCxnSpPr>
        <p:spPr>
          <a:xfrm flipV="1">
            <a:off x="4926372" y="3774954"/>
            <a:ext cx="379726" cy="2008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3" name="꺾인 연결선 512"/>
          <p:cNvCxnSpPr>
            <a:stCxn id="504" idx="3"/>
            <a:endCxn id="10" idx="1"/>
          </p:cNvCxnSpPr>
          <p:nvPr/>
        </p:nvCxnSpPr>
        <p:spPr>
          <a:xfrm flipV="1">
            <a:off x="6096654" y="3086494"/>
            <a:ext cx="510495" cy="688460"/>
          </a:xfrm>
          <a:prstGeom prst="bentConnector3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6" name="꺾인 연결선 515"/>
          <p:cNvCxnSpPr>
            <a:stCxn id="501" idx="3"/>
            <a:endCxn id="10" idx="1"/>
          </p:cNvCxnSpPr>
          <p:nvPr/>
        </p:nvCxnSpPr>
        <p:spPr>
          <a:xfrm>
            <a:off x="6096654" y="3052502"/>
            <a:ext cx="510495" cy="33992"/>
          </a:xfrm>
          <a:prstGeom prst="bentConnector3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7" name="직사각형 566"/>
          <p:cNvSpPr/>
          <p:nvPr/>
        </p:nvSpPr>
        <p:spPr>
          <a:xfrm>
            <a:off x="1463858" y="6179856"/>
            <a:ext cx="821010" cy="243672"/>
          </a:xfrm>
          <a:prstGeom prst="rect">
            <a:avLst/>
          </a:prstGeom>
          <a:solidFill>
            <a:srgbClr val="CDC1B6"/>
          </a:solidFill>
          <a:ln>
            <a:solidFill>
              <a:srgbClr val="CDC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b="1" dirty="0" err="1" smtClean="0">
                <a:solidFill>
                  <a:schemeClr val="tx1"/>
                </a:solidFill>
              </a:rPr>
              <a:t>답변글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삭제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cxnSp>
        <p:nvCxnSpPr>
          <p:cNvPr id="568" name="꺾인 연결선 567"/>
          <p:cNvCxnSpPr>
            <a:stCxn id="418" idx="1"/>
            <a:endCxn id="567" idx="3"/>
          </p:cNvCxnSpPr>
          <p:nvPr/>
        </p:nvCxnSpPr>
        <p:spPr>
          <a:xfrm rot="10800000" flipV="1">
            <a:off x="2284868" y="5360566"/>
            <a:ext cx="760388" cy="941125"/>
          </a:xfrm>
          <a:prstGeom prst="bentConnector3">
            <a:avLst>
              <a:gd name="adj1" fmla="val 50000"/>
            </a:avLst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2" name="꺾인 연결선 591"/>
          <p:cNvCxnSpPr>
            <a:stCxn id="171" idx="3"/>
            <a:endCxn id="10" idx="2"/>
          </p:cNvCxnSpPr>
          <p:nvPr/>
        </p:nvCxnSpPr>
        <p:spPr>
          <a:xfrm flipV="1">
            <a:off x="3477266" y="3248494"/>
            <a:ext cx="3417883" cy="175140"/>
          </a:xfrm>
          <a:prstGeom prst="bentConnector2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2254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슬라이드 번호 개체 틀 2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74B11-60DB-405B-8211-256C6E064270}" type="slidenum">
              <a:rPr lang="ko-KR" altLang="en-US" smtClean="0"/>
              <a:t>9</a:t>
            </a:fld>
            <a:endParaRPr lang="ko-KR" alt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323528" y="107340"/>
            <a:ext cx="223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756B5F"/>
                </a:solidFill>
              </a:rPr>
              <a:t>5.  </a:t>
            </a:r>
            <a:r>
              <a:rPr lang="ko-KR" altLang="en-US" b="1" dirty="0">
                <a:solidFill>
                  <a:srgbClr val="756B5F"/>
                </a:solidFill>
              </a:rPr>
              <a:t>요구사항분석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44233" y="3140968"/>
            <a:ext cx="15481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2000" dirty="0"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회원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344233" y="3717032"/>
            <a:ext cx="8496944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한컴 윤고딕 230" panose="02020603020101020101" pitchFamily="18" charset="-127"/>
              <a:buChar char="-"/>
            </a:pPr>
            <a:r>
              <a:rPr lang="ko-KR" altLang="en-US" dirty="0" smtClean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가입과 </a:t>
            </a:r>
            <a:r>
              <a:rPr lang="ko-KR" altLang="en-US" dirty="0" err="1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로그인을</a:t>
            </a:r>
            <a:r>
              <a:rPr lang="ko-KR" altLang="en-US" dirty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 마친 </a:t>
            </a:r>
            <a:r>
              <a:rPr lang="ko-KR" altLang="en-US" dirty="0" smtClean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회원은</a:t>
            </a:r>
            <a:r>
              <a:rPr lang="en-US" altLang="ko-KR" dirty="0" smtClean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 </a:t>
            </a:r>
            <a:r>
              <a:rPr lang="ko-KR" altLang="en-US" dirty="0" smtClean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메뉴를 </a:t>
            </a:r>
            <a:r>
              <a:rPr lang="ko-KR" altLang="en-US" dirty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통해 회원정보수정</a:t>
            </a:r>
            <a:r>
              <a:rPr lang="en-US" altLang="ko-KR" dirty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, </a:t>
            </a:r>
            <a:r>
              <a:rPr lang="ko-KR" altLang="en-US" dirty="0" smtClean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탈퇴를 할 </a:t>
            </a:r>
            <a:r>
              <a:rPr lang="ko-KR" altLang="en-US" dirty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수 있다</a:t>
            </a:r>
            <a:r>
              <a:rPr lang="en-US" altLang="ko-KR" dirty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.</a:t>
            </a:r>
          </a:p>
          <a:p>
            <a:pPr marL="285750" indent="-285750" algn="just">
              <a:lnSpc>
                <a:spcPct val="150000"/>
              </a:lnSpc>
              <a:buFont typeface="한컴 윤고딕 230" panose="02020603020101020101" pitchFamily="18" charset="-127"/>
              <a:buChar char="-"/>
            </a:pPr>
            <a:r>
              <a:rPr lang="ko-KR" altLang="en-US" dirty="0" smtClean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모든 회원은 모든 게시판 열람이 가능하며</a:t>
            </a:r>
            <a:r>
              <a:rPr lang="en-US" altLang="ko-KR" dirty="0" smtClean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, </a:t>
            </a:r>
            <a:r>
              <a:rPr lang="ko-KR" altLang="en-US" dirty="0" smtClean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게시판 글 작성 및 수정</a:t>
            </a:r>
            <a:r>
              <a:rPr lang="en-US" altLang="ko-KR" dirty="0" smtClean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,  </a:t>
            </a:r>
            <a:r>
              <a:rPr lang="ko-KR" altLang="en-US" dirty="0" smtClean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삭제</a:t>
            </a:r>
            <a:r>
              <a:rPr lang="en-US" altLang="ko-KR" dirty="0" smtClean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, </a:t>
            </a:r>
            <a:r>
              <a:rPr lang="ko-KR" altLang="en-US" dirty="0" err="1" smtClean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댓글</a:t>
            </a:r>
            <a:r>
              <a:rPr lang="ko-KR" altLang="en-US" dirty="0" smtClean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 및 </a:t>
            </a:r>
            <a:r>
              <a:rPr lang="ko-KR" altLang="en-US" dirty="0" err="1" smtClean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답글</a:t>
            </a:r>
            <a:r>
              <a:rPr lang="ko-KR" altLang="en-US" dirty="0" smtClean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 달기를 할 수 있다</a:t>
            </a:r>
            <a:r>
              <a:rPr lang="en-US" altLang="ko-KR" dirty="0" smtClean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44233" y="908720"/>
            <a:ext cx="15481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2000" dirty="0" smtClean="0"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비회원</a:t>
            </a:r>
            <a:endParaRPr lang="ko-KR" altLang="en-US" sz="2000" dirty="0"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44233" y="1540023"/>
            <a:ext cx="8496944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한컴 윤고딕 230" panose="02020603020101020101" pitchFamily="18" charset="-127"/>
              <a:buChar char="-"/>
            </a:pPr>
            <a:r>
              <a:rPr lang="ko-KR" altLang="en-US" dirty="0" smtClean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메뉴를 </a:t>
            </a:r>
            <a:r>
              <a:rPr lang="ko-KR" altLang="en-US" dirty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통해 </a:t>
            </a:r>
            <a:r>
              <a:rPr lang="ko-KR" altLang="en-US" dirty="0" smtClean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회원가입을 할 </a:t>
            </a:r>
            <a:r>
              <a:rPr lang="ko-KR" altLang="en-US" dirty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수 있다</a:t>
            </a:r>
            <a:r>
              <a:rPr lang="en-US" altLang="ko-KR" dirty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.</a:t>
            </a:r>
          </a:p>
          <a:p>
            <a:pPr marL="285750" indent="-285750" algn="just">
              <a:lnSpc>
                <a:spcPct val="150000"/>
              </a:lnSpc>
              <a:buFont typeface="한컴 윤고딕 230" panose="02020603020101020101" pitchFamily="18" charset="-127"/>
              <a:buChar char="-"/>
            </a:pPr>
            <a:r>
              <a:rPr lang="ko-KR" altLang="en-US" dirty="0" smtClean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비회원은 모든 게시판 열람이 가능하나</a:t>
            </a:r>
            <a:r>
              <a:rPr lang="en-US" altLang="ko-KR" dirty="0" smtClean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, </a:t>
            </a:r>
            <a:r>
              <a:rPr lang="ko-KR" altLang="en-US" dirty="0" smtClean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게시판 글 작성 및 수정</a:t>
            </a:r>
            <a:r>
              <a:rPr lang="en-US" altLang="ko-KR" dirty="0" smtClean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,  </a:t>
            </a:r>
            <a:r>
              <a:rPr lang="ko-KR" altLang="en-US" dirty="0" smtClean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삭제</a:t>
            </a:r>
            <a:r>
              <a:rPr lang="en-US" altLang="ko-KR" dirty="0" smtClean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, </a:t>
            </a:r>
            <a:r>
              <a:rPr lang="ko-KR" altLang="en-US" dirty="0" err="1" smtClean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댓글</a:t>
            </a:r>
            <a:r>
              <a:rPr lang="ko-KR" altLang="en-US" dirty="0" smtClean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 및 </a:t>
            </a:r>
            <a:r>
              <a:rPr lang="ko-KR" altLang="en-US" dirty="0" err="1" smtClean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답글</a:t>
            </a:r>
            <a:r>
              <a:rPr lang="ko-KR" altLang="en-US" dirty="0" smtClean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 달기를 할 수 </a:t>
            </a:r>
            <a:r>
              <a:rPr lang="ko-KR" altLang="en-US" dirty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없</a:t>
            </a:r>
            <a:r>
              <a:rPr lang="ko-KR" altLang="en-US" dirty="0" smtClean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다</a:t>
            </a:r>
            <a:r>
              <a:rPr lang="en-US" altLang="ko-KR" dirty="0" smtClean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06598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>
            <a:lumMod val="75000"/>
          </a:schemeClr>
        </a:solidFill>
        <a:ln>
          <a:solidFill>
            <a:schemeClr val="bg2">
              <a:lumMod val="75000"/>
            </a:schemeClr>
          </a:solidFill>
        </a:ln>
      </a:spPr>
      <a:bodyPr rot="0" spcFirstLastPara="0" vertOverflow="overflow" horzOverflow="overflow" vert="horz" wrap="square" lIns="0" tIns="0" rIns="0" bIns="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1000" b="1"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rgbClr val="756B5F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5991</TotalTime>
  <Words>1197</Words>
  <Application>Microsoft Office PowerPoint</Application>
  <PresentationFormat>화면 슬라이드 쇼(4:3)</PresentationFormat>
  <Paragraphs>387</Paragraphs>
  <Slides>25</Slides>
  <Notes>3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26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303-12</dc:creator>
  <cp:lastModifiedBy>501-01</cp:lastModifiedBy>
  <cp:revision>364</cp:revision>
  <dcterms:created xsi:type="dcterms:W3CDTF">2016-06-22T05:17:17Z</dcterms:created>
  <dcterms:modified xsi:type="dcterms:W3CDTF">2019-03-20T09:14:01Z</dcterms:modified>
</cp:coreProperties>
</file>